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88" r:id="rId6"/>
    <p:sldId id="264" r:id="rId7"/>
    <p:sldId id="257" r:id="rId8"/>
    <p:sldId id="265" r:id="rId9"/>
    <p:sldId id="260" r:id="rId10"/>
    <p:sldId id="285" r:id="rId11"/>
    <p:sldId id="263" r:id="rId12"/>
    <p:sldId id="261" r:id="rId13"/>
    <p:sldId id="259" r:id="rId14"/>
    <p:sldId id="287" r:id="rId15"/>
    <p:sldId id="269" r:id="rId16"/>
    <p:sldId id="271" r:id="rId17"/>
    <p:sldId id="262" r:id="rId18"/>
    <p:sldId id="279" r:id="rId19"/>
    <p:sldId id="278" r:id="rId20"/>
    <p:sldId id="280" r:id="rId21"/>
    <p:sldId id="282" r:id="rId22"/>
    <p:sldId id="283" r:id="rId23"/>
    <p:sldId id="284" r:id="rId24"/>
    <p:sldId id="266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A6FE0F-9494-B042-BD82-DC6BB859C39A}" v="7" dt="2024-02-15T22:27:57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thea Wallace" userId="95f4cb27-fe5f-4e37-97f7-0e32ff95670d" providerId="ADAL" clId="{6BA6FE0F-9494-B042-BD82-DC6BB859C39A}"/>
    <pc:docChg chg="addSld modSld">
      <pc:chgData name="Alethea Wallace" userId="95f4cb27-fe5f-4e37-97f7-0e32ff95670d" providerId="ADAL" clId="{6BA6FE0F-9494-B042-BD82-DC6BB859C39A}" dt="2024-02-15T22:27:57.759" v="6" actId="255"/>
      <pc:docMkLst>
        <pc:docMk/>
      </pc:docMkLst>
      <pc:sldChg chg="modSp mod">
        <pc:chgData name="Alethea Wallace" userId="95f4cb27-fe5f-4e37-97f7-0e32ff95670d" providerId="ADAL" clId="{6BA6FE0F-9494-B042-BD82-DC6BB859C39A}" dt="2024-02-15T22:27:57.759" v="6" actId="255"/>
        <pc:sldMkLst>
          <pc:docMk/>
          <pc:sldMk cId="409642117" sldId="271"/>
        </pc:sldMkLst>
        <pc:spChg chg="mod">
          <ac:chgData name="Alethea Wallace" userId="95f4cb27-fe5f-4e37-97f7-0e32ff95670d" providerId="ADAL" clId="{6BA6FE0F-9494-B042-BD82-DC6BB859C39A}" dt="2024-02-15T22:27:57.759" v="6" actId="255"/>
          <ac:spMkLst>
            <pc:docMk/>
            <pc:sldMk cId="409642117" sldId="271"/>
            <ac:spMk id="3" creationId="{7B87B896-76A6-814D-968F-D53CC2FCACC9}"/>
          </ac:spMkLst>
        </pc:spChg>
      </pc:sldChg>
      <pc:sldChg chg="modSp add mod setBg">
        <pc:chgData name="Alethea Wallace" userId="95f4cb27-fe5f-4e37-97f7-0e32ff95670d" providerId="ADAL" clId="{6BA6FE0F-9494-B042-BD82-DC6BB859C39A}" dt="2024-02-15T22:26:32.250" v="5" actId="1076"/>
        <pc:sldMkLst>
          <pc:docMk/>
          <pc:sldMk cId="3584006761" sldId="288"/>
        </pc:sldMkLst>
        <pc:spChg chg="mod">
          <ac:chgData name="Alethea Wallace" userId="95f4cb27-fe5f-4e37-97f7-0e32ff95670d" providerId="ADAL" clId="{6BA6FE0F-9494-B042-BD82-DC6BB859C39A}" dt="2024-02-15T22:26:32.250" v="5" actId="1076"/>
          <ac:spMkLst>
            <pc:docMk/>
            <pc:sldMk cId="3584006761" sldId="288"/>
            <ac:spMk id="3" creationId="{2512346B-A0DC-EE06-0BC7-16310CA4EF4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6D00D-1662-4D50-BE53-E4974E55EE95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175B86A-397D-4BF1-AC0B-81C5A4C354D1}">
      <dgm:prSet/>
      <dgm:spPr/>
      <dgm:t>
        <a:bodyPr/>
        <a:lstStyle/>
        <a:p>
          <a:r>
            <a:rPr lang="en-US"/>
            <a:t>Students can make their own decisions about seeing a counsellor in high school.</a:t>
          </a:r>
        </a:p>
      </dgm:t>
    </dgm:pt>
    <dgm:pt modelId="{AAF4EB38-1A04-430E-9F9F-D32D141FDF2A}" type="parTrans" cxnId="{B8D1AA89-F1CC-4229-8235-4EA0C3E09069}">
      <dgm:prSet/>
      <dgm:spPr/>
      <dgm:t>
        <a:bodyPr/>
        <a:lstStyle/>
        <a:p>
          <a:endParaRPr lang="en-US"/>
        </a:p>
      </dgm:t>
    </dgm:pt>
    <dgm:pt modelId="{B237082A-5F5F-4D80-ABB4-1A4424C41D2C}" type="sibTrans" cxnId="{B8D1AA89-F1CC-4229-8235-4EA0C3E09069}">
      <dgm:prSet/>
      <dgm:spPr/>
      <dgm:t>
        <a:bodyPr/>
        <a:lstStyle/>
        <a:p>
          <a:endParaRPr lang="en-US"/>
        </a:p>
      </dgm:t>
    </dgm:pt>
    <dgm:pt modelId="{2F9F5026-BB21-48F7-824C-4E0EF7F04AEB}">
      <dgm:prSet/>
      <dgm:spPr/>
      <dgm:t>
        <a:bodyPr/>
        <a:lstStyle/>
        <a:p>
          <a:r>
            <a:rPr lang="en-US"/>
            <a:t>Counsellors will be in contact if there are issues of safety or serious concern.</a:t>
          </a:r>
        </a:p>
      </dgm:t>
    </dgm:pt>
    <dgm:pt modelId="{FE7C9EB8-6C7F-4072-B941-22411C43ECEB}" type="parTrans" cxnId="{286F11EC-34DF-4276-9422-FC55081D8EB7}">
      <dgm:prSet/>
      <dgm:spPr/>
      <dgm:t>
        <a:bodyPr/>
        <a:lstStyle/>
        <a:p>
          <a:endParaRPr lang="en-US"/>
        </a:p>
      </dgm:t>
    </dgm:pt>
    <dgm:pt modelId="{C745023C-F25D-478E-B212-FBA0D5D40A71}" type="sibTrans" cxnId="{286F11EC-34DF-4276-9422-FC55081D8EB7}">
      <dgm:prSet/>
      <dgm:spPr/>
      <dgm:t>
        <a:bodyPr/>
        <a:lstStyle/>
        <a:p>
          <a:endParaRPr lang="en-US"/>
        </a:p>
      </dgm:t>
    </dgm:pt>
    <dgm:pt modelId="{17A24072-F54C-4C9E-AE7B-27A3DDCC146D}">
      <dgm:prSet/>
      <dgm:spPr/>
      <dgm:t>
        <a:bodyPr/>
        <a:lstStyle/>
        <a:p>
          <a:r>
            <a:rPr lang="en-US"/>
            <a:t>Many issues that students come to counsellors for are academic concerns (feeling overwhelmed) and friendship concerns.</a:t>
          </a:r>
        </a:p>
      </dgm:t>
    </dgm:pt>
    <dgm:pt modelId="{4E42A4E9-2496-4BE2-8796-621AEB893378}" type="parTrans" cxnId="{A8E37155-6E19-4F79-AE59-D9BE5B167A3E}">
      <dgm:prSet/>
      <dgm:spPr/>
      <dgm:t>
        <a:bodyPr/>
        <a:lstStyle/>
        <a:p>
          <a:endParaRPr lang="en-US"/>
        </a:p>
      </dgm:t>
    </dgm:pt>
    <dgm:pt modelId="{CDCA1ADB-251A-4CC1-B358-220F4A51E6C7}" type="sibTrans" cxnId="{A8E37155-6E19-4F79-AE59-D9BE5B167A3E}">
      <dgm:prSet/>
      <dgm:spPr/>
      <dgm:t>
        <a:bodyPr/>
        <a:lstStyle/>
        <a:p>
          <a:endParaRPr lang="en-US"/>
        </a:p>
      </dgm:t>
    </dgm:pt>
    <dgm:pt modelId="{FFDB3E55-7872-4F0B-8E3D-8BC99ED3146C}">
      <dgm:prSet/>
      <dgm:spPr/>
      <dgm:t>
        <a:bodyPr/>
        <a:lstStyle/>
        <a:p>
          <a:r>
            <a:rPr lang="en-US"/>
            <a:t>Counsellors also help students sort out their career plans, apply for scholarships and post-secondary training, get help with apprenticeships, and many other career related concerns.</a:t>
          </a:r>
        </a:p>
      </dgm:t>
    </dgm:pt>
    <dgm:pt modelId="{612B2D2D-C5FC-4FE1-93D2-66AE8644E44C}" type="parTrans" cxnId="{ECFFA749-57C8-4137-9924-5F49C2C46F43}">
      <dgm:prSet/>
      <dgm:spPr/>
      <dgm:t>
        <a:bodyPr/>
        <a:lstStyle/>
        <a:p>
          <a:endParaRPr lang="en-US"/>
        </a:p>
      </dgm:t>
    </dgm:pt>
    <dgm:pt modelId="{CEC8B84B-6B46-45D1-9B58-1E803C14BA07}" type="sibTrans" cxnId="{ECFFA749-57C8-4137-9924-5F49C2C46F43}">
      <dgm:prSet/>
      <dgm:spPr/>
      <dgm:t>
        <a:bodyPr/>
        <a:lstStyle/>
        <a:p>
          <a:endParaRPr lang="en-US"/>
        </a:p>
      </dgm:t>
    </dgm:pt>
    <dgm:pt modelId="{687B3641-7E54-4E3B-9D12-853ADEE6F73C}">
      <dgm:prSet/>
      <dgm:spPr/>
      <dgm:t>
        <a:bodyPr/>
        <a:lstStyle/>
        <a:p>
          <a:r>
            <a:rPr lang="en-US"/>
            <a:t>Counsellors work in classrooms, with small groups, and do a lot of conflict resolution. </a:t>
          </a:r>
        </a:p>
      </dgm:t>
    </dgm:pt>
    <dgm:pt modelId="{F1086284-FB47-42DB-B287-5453C5117AEF}" type="parTrans" cxnId="{F7BF8DBE-E97B-4233-BFFB-62CA03140538}">
      <dgm:prSet/>
      <dgm:spPr/>
      <dgm:t>
        <a:bodyPr/>
        <a:lstStyle/>
        <a:p>
          <a:endParaRPr lang="en-US"/>
        </a:p>
      </dgm:t>
    </dgm:pt>
    <dgm:pt modelId="{80B39D9E-1912-4D83-A258-15CD52939D08}" type="sibTrans" cxnId="{F7BF8DBE-E97B-4233-BFFB-62CA03140538}">
      <dgm:prSet/>
      <dgm:spPr/>
      <dgm:t>
        <a:bodyPr/>
        <a:lstStyle/>
        <a:p>
          <a:endParaRPr lang="en-US"/>
        </a:p>
      </dgm:t>
    </dgm:pt>
    <dgm:pt modelId="{AB9854A6-007B-4990-99DD-A07A05856E57}">
      <dgm:prSet/>
      <dgm:spPr/>
      <dgm:t>
        <a:bodyPr/>
        <a:lstStyle/>
        <a:p>
          <a:r>
            <a:rPr lang="en-US"/>
            <a:t>Counsellors also can refer students and families to outside supports including Mental Wellness and private counsellors. </a:t>
          </a:r>
        </a:p>
      </dgm:t>
    </dgm:pt>
    <dgm:pt modelId="{5F2F3285-AD01-4736-9951-22F82773BCC7}" type="parTrans" cxnId="{3A97D3A8-DE89-4E66-ABC7-3DC340AED285}">
      <dgm:prSet/>
      <dgm:spPr/>
      <dgm:t>
        <a:bodyPr/>
        <a:lstStyle/>
        <a:p>
          <a:endParaRPr lang="en-US"/>
        </a:p>
      </dgm:t>
    </dgm:pt>
    <dgm:pt modelId="{91017FC5-808A-4353-B8AD-38C0C73C8D5E}" type="sibTrans" cxnId="{3A97D3A8-DE89-4E66-ABC7-3DC340AED285}">
      <dgm:prSet/>
      <dgm:spPr/>
      <dgm:t>
        <a:bodyPr/>
        <a:lstStyle/>
        <a:p>
          <a:endParaRPr lang="en-US"/>
        </a:p>
      </dgm:t>
    </dgm:pt>
    <dgm:pt modelId="{17748D3D-BE8E-BC4D-9457-A26FFCAAFF0E}" type="pres">
      <dgm:prSet presAssocID="{4486D00D-1662-4D50-BE53-E4974E55EE95}" presName="vert0" presStyleCnt="0">
        <dgm:presLayoutVars>
          <dgm:dir/>
          <dgm:animOne val="branch"/>
          <dgm:animLvl val="lvl"/>
        </dgm:presLayoutVars>
      </dgm:prSet>
      <dgm:spPr/>
    </dgm:pt>
    <dgm:pt modelId="{F7236BBE-A365-4F43-92FE-B71978D98DF9}" type="pres">
      <dgm:prSet presAssocID="{C175B86A-397D-4BF1-AC0B-81C5A4C354D1}" presName="thickLine" presStyleLbl="alignNode1" presStyleIdx="0" presStyleCnt="6"/>
      <dgm:spPr/>
    </dgm:pt>
    <dgm:pt modelId="{AA3255A6-8494-044D-85C8-7FD03108A9F0}" type="pres">
      <dgm:prSet presAssocID="{C175B86A-397D-4BF1-AC0B-81C5A4C354D1}" presName="horz1" presStyleCnt="0"/>
      <dgm:spPr/>
    </dgm:pt>
    <dgm:pt modelId="{23B2A972-8971-264B-B06B-97DC691D6C0B}" type="pres">
      <dgm:prSet presAssocID="{C175B86A-397D-4BF1-AC0B-81C5A4C354D1}" presName="tx1" presStyleLbl="revTx" presStyleIdx="0" presStyleCnt="6"/>
      <dgm:spPr/>
    </dgm:pt>
    <dgm:pt modelId="{CC64B030-B9A8-A94F-8572-A67AC3B43946}" type="pres">
      <dgm:prSet presAssocID="{C175B86A-397D-4BF1-AC0B-81C5A4C354D1}" presName="vert1" presStyleCnt="0"/>
      <dgm:spPr/>
    </dgm:pt>
    <dgm:pt modelId="{4C767D8E-D6E4-3240-94C9-5E27EF37D0B0}" type="pres">
      <dgm:prSet presAssocID="{2F9F5026-BB21-48F7-824C-4E0EF7F04AEB}" presName="thickLine" presStyleLbl="alignNode1" presStyleIdx="1" presStyleCnt="6"/>
      <dgm:spPr/>
    </dgm:pt>
    <dgm:pt modelId="{EB5A0611-2B71-F242-81FB-8E2F5D37EBEE}" type="pres">
      <dgm:prSet presAssocID="{2F9F5026-BB21-48F7-824C-4E0EF7F04AEB}" presName="horz1" presStyleCnt="0"/>
      <dgm:spPr/>
    </dgm:pt>
    <dgm:pt modelId="{F51B81C9-F1EF-FE43-80FF-0EBAF8AE9E63}" type="pres">
      <dgm:prSet presAssocID="{2F9F5026-BB21-48F7-824C-4E0EF7F04AEB}" presName="tx1" presStyleLbl="revTx" presStyleIdx="1" presStyleCnt="6"/>
      <dgm:spPr/>
    </dgm:pt>
    <dgm:pt modelId="{E12A704C-66CE-904F-8C36-3DC0AEB47EEE}" type="pres">
      <dgm:prSet presAssocID="{2F9F5026-BB21-48F7-824C-4E0EF7F04AEB}" presName="vert1" presStyleCnt="0"/>
      <dgm:spPr/>
    </dgm:pt>
    <dgm:pt modelId="{B2A798E9-349F-AC46-A4A3-E08E5A908974}" type="pres">
      <dgm:prSet presAssocID="{17A24072-F54C-4C9E-AE7B-27A3DDCC146D}" presName="thickLine" presStyleLbl="alignNode1" presStyleIdx="2" presStyleCnt="6"/>
      <dgm:spPr/>
    </dgm:pt>
    <dgm:pt modelId="{F5F22DDE-756F-764B-9381-CCEAAE124C6E}" type="pres">
      <dgm:prSet presAssocID="{17A24072-F54C-4C9E-AE7B-27A3DDCC146D}" presName="horz1" presStyleCnt="0"/>
      <dgm:spPr/>
    </dgm:pt>
    <dgm:pt modelId="{9B960D6D-FBC7-B04B-9ABA-EF81BBA69738}" type="pres">
      <dgm:prSet presAssocID="{17A24072-F54C-4C9E-AE7B-27A3DDCC146D}" presName="tx1" presStyleLbl="revTx" presStyleIdx="2" presStyleCnt="6"/>
      <dgm:spPr/>
    </dgm:pt>
    <dgm:pt modelId="{BC14CCA9-5350-6046-AA31-3C997F3E7F56}" type="pres">
      <dgm:prSet presAssocID="{17A24072-F54C-4C9E-AE7B-27A3DDCC146D}" presName="vert1" presStyleCnt="0"/>
      <dgm:spPr/>
    </dgm:pt>
    <dgm:pt modelId="{7001E8DA-F7F7-8746-97B4-59BB085EB881}" type="pres">
      <dgm:prSet presAssocID="{FFDB3E55-7872-4F0B-8E3D-8BC99ED3146C}" presName="thickLine" presStyleLbl="alignNode1" presStyleIdx="3" presStyleCnt="6"/>
      <dgm:spPr/>
    </dgm:pt>
    <dgm:pt modelId="{CE81FE6B-2766-5F40-842D-CA155FEB5A9F}" type="pres">
      <dgm:prSet presAssocID="{FFDB3E55-7872-4F0B-8E3D-8BC99ED3146C}" presName="horz1" presStyleCnt="0"/>
      <dgm:spPr/>
    </dgm:pt>
    <dgm:pt modelId="{F365D97C-8CFC-1D4B-B350-E229B1186861}" type="pres">
      <dgm:prSet presAssocID="{FFDB3E55-7872-4F0B-8E3D-8BC99ED3146C}" presName="tx1" presStyleLbl="revTx" presStyleIdx="3" presStyleCnt="6"/>
      <dgm:spPr/>
    </dgm:pt>
    <dgm:pt modelId="{6DFA4988-3CB9-D348-948C-3F7FB629D201}" type="pres">
      <dgm:prSet presAssocID="{FFDB3E55-7872-4F0B-8E3D-8BC99ED3146C}" presName="vert1" presStyleCnt="0"/>
      <dgm:spPr/>
    </dgm:pt>
    <dgm:pt modelId="{F2A98B60-9672-C944-9161-350158457EA4}" type="pres">
      <dgm:prSet presAssocID="{687B3641-7E54-4E3B-9D12-853ADEE6F73C}" presName="thickLine" presStyleLbl="alignNode1" presStyleIdx="4" presStyleCnt="6"/>
      <dgm:spPr/>
    </dgm:pt>
    <dgm:pt modelId="{C431F466-E88B-5742-AD1B-C2A84EF994CC}" type="pres">
      <dgm:prSet presAssocID="{687B3641-7E54-4E3B-9D12-853ADEE6F73C}" presName="horz1" presStyleCnt="0"/>
      <dgm:spPr/>
    </dgm:pt>
    <dgm:pt modelId="{AB92A7E7-9FB2-D94B-A42F-3BF5BEFF6811}" type="pres">
      <dgm:prSet presAssocID="{687B3641-7E54-4E3B-9D12-853ADEE6F73C}" presName="tx1" presStyleLbl="revTx" presStyleIdx="4" presStyleCnt="6"/>
      <dgm:spPr/>
    </dgm:pt>
    <dgm:pt modelId="{F0D8240D-280B-A647-8BBA-5A48197B73BF}" type="pres">
      <dgm:prSet presAssocID="{687B3641-7E54-4E3B-9D12-853ADEE6F73C}" presName="vert1" presStyleCnt="0"/>
      <dgm:spPr/>
    </dgm:pt>
    <dgm:pt modelId="{DBA51B1A-218C-A84E-A293-A73B4295BBDB}" type="pres">
      <dgm:prSet presAssocID="{AB9854A6-007B-4990-99DD-A07A05856E57}" presName="thickLine" presStyleLbl="alignNode1" presStyleIdx="5" presStyleCnt="6"/>
      <dgm:spPr/>
    </dgm:pt>
    <dgm:pt modelId="{80DD04E6-C449-3143-8464-172EAF1FD577}" type="pres">
      <dgm:prSet presAssocID="{AB9854A6-007B-4990-99DD-A07A05856E57}" presName="horz1" presStyleCnt="0"/>
      <dgm:spPr/>
    </dgm:pt>
    <dgm:pt modelId="{A87BFA88-7EBA-DA4E-AE26-F0430663A304}" type="pres">
      <dgm:prSet presAssocID="{AB9854A6-007B-4990-99DD-A07A05856E57}" presName="tx1" presStyleLbl="revTx" presStyleIdx="5" presStyleCnt="6"/>
      <dgm:spPr/>
    </dgm:pt>
    <dgm:pt modelId="{58F199A0-93B7-CF48-B5AB-E58498842436}" type="pres">
      <dgm:prSet presAssocID="{AB9854A6-007B-4990-99DD-A07A05856E57}" presName="vert1" presStyleCnt="0"/>
      <dgm:spPr/>
    </dgm:pt>
  </dgm:ptLst>
  <dgm:cxnLst>
    <dgm:cxn modelId="{3635B807-E9F5-3040-B7D2-4E8F7D3A7021}" type="presOf" srcId="{687B3641-7E54-4E3B-9D12-853ADEE6F73C}" destId="{AB92A7E7-9FB2-D94B-A42F-3BF5BEFF6811}" srcOrd="0" destOrd="0" presId="urn:microsoft.com/office/officeart/2008/layout/LinedList"/>
    <dgm:cxn modelId="{B4BF0E22-1C0E-BB4F-9702-5CB71BD1D3E3}" type="presOf" srcId="{17A24072-F54C-4C9E-AE7B-27A3DDCC146D}" destId="{9B960D6D-FBC7-B04B-9ABA-EF81BBA69738}" srcOrd="0" destOrd="0" presId="urn:microsoft.com/office/officeart/2008/layout/LinedList"/>
    <dgm:cxn modelId="{91B1C661-2351-E34E-9719-E4C7816FC57A}" type="presOf" srcId="{AB9854A6-007B-4990-99DD-A07A05856E57}" destId="{A87BFA88-7EBA-DA4E-AE26-F0430663A304}" srcOrd="0" destOrd="0" presId="urn:microsoft.com/office/officeart/2008/layout/LinedList"/>
    <dgm:cxn modelId="{5B12DB47-94AE-7744-B78A-0474AA3C0FD2}" type="presOf" srcId="{4486D00D-1662-4D50-BE53-E4974E55EE95}" destId="{17748D3D-BE8E-BC4D-9457-A26FFCAAFF0E}" srcOrd="0" destOrd="0" presId="urn:microsoft.com/office/officeart/2008/layout/LinedList"/>
    <dgm:cxn modelId="{ECFFA749-57C8-4137-9924-5F49C2C46F43}" srcId="{4486D00D-1662-4D50-BE53-E4974E55EE95}" destId="{FFDB3E55-7872-4F0B-8E3D-8BC99ED3146C}" srcOrd="3" destOrd="0" parTransId="{612B2D2D-C5FC-4FE1-93D2-66AE8644E44C}" sibTransId="{CEC8B84B-6B46-45D1-9B58-1E803C14BA07}"/>
    <dgm:cxn modelId="{A8E37155-6E19-4F79-AE59-D9BE5B167A3E}" srcId="{4486D00D-1662-4D50-BE53-E4974E55EE95}" destId="{17A24072-F54C-4C9E-AE7B-27A3DDCC146D}" srcOrd="2" destOrd="0" parTransId="{4E42A4E9-2496-4BE2-8796-621AEB893378}" sibTransId="{CDCA1ADB-251A-4CC1-B358-220F4A51E6C7}"/>
    <dgm:cxn modelId="{A851D279-7D74-E348-8E54-97641E7BED59}" type="presOf" srcId="{2F9F5026-BB21-48F7-824C-4E0EF7F04AEB}" destId="{F51B81C9-F1EF-FE43-80FF-0EBAF8AE9E63}" srcOrd="0" destOrd="0" presId="urn:microsoft.com/office/officeart/2008/layout/LinedList"/>
    <dgm:cxn modelId="{B8D1AA89-F1CC-4229-8235-4EA0C3E09069}" srcId="{4486D00D-1662-4D50-BE53-E4974E55EE95}" destId="{C175B86A-397D-4BF1-AC0B-81C5A4C354D1}" srcOrd="0" destOrd="0" parTransId="{AAF4EB38-1A04-430E-9F9F-D32D141FDF2A}" sibTransId="{B237082A-5F5F-4D80-ABB4-1A4424C41D2C}"/>
    <dgm:cxn modelId="{3A97D3A8-DE89-4E66-ABC7-3DC340AED285}" srcId="{4486D00D-1662-4D50-BE53-E4974E55EE95}" destId="{AB9854A6-007B-4990-99DD-A07A05856E57}" srcOrd="5" destOrd="0" parTransId="{5F2F3285-AD01-4736-9951-22F82773BCC7}" sibTransId="{91017FC5-808A-4353-B8AD-38C0C73C8D5E}"/>
    <dgm:cxn modelId="{2DD618BD-71AA-DC4E-9403-4CA4252DFC17}" type="presOf" srcId="{C175B86A-397D-4BF1-AC0B-81C5A4C354D1}" destId="{23B2A972-8971-264B-B06B-97DC691D6C0B}" srcOrd="0" destOrd="0" presId="urn:microsoft.com/office/officeart/2008/layout/LinedList"/>
    <dgm:cxn modelId="{F7BF8DBE-E97B-4233-BFFB-62CA03140538}" srcId="{4486D00D-1662-4D50-BE53-E4974E55EE95}" destId="{687B3641-7E54-4E3B-9D12-853ADEE6F73C}" srcOrd="4" destOrd="0" parTransId="{F1086284-FB47-42DB-B287-5453C5117AEF}" sibTransId="{80B39D9E-1912-4D83-A258-15CD52939D08}"/>
    <dgm:cxn modelId="{286F11EC-34DF-4276-9422-FC55081D8EB7}" srcId="{4486D00D-1662-4D50-BE53-E4974E55EE95}" destId="{2F9F5026-BB21-48F7-824C-4E0EF7F04AEB}" srcOrd="1" destOrd="0" parTransId="{FE7C9EB8-6C7F-4072-B941-22411C43ECEB}" sibTransId="{C745023C-F25D-478E-B212-FBA0D5D40A71}"/>
    <dgm:cxn modelId="{6FA82BF1-D570-5540-B51B-E40BAA13AC70}" type="presOf" srcId="{FFDB3E55-7872-4F0B-8E3D-8BC99ED3146C}" destId="{F365D97C-8CFC-1D4B-B350-E229B1186861}" srcOrd="0" destOrd="0" presId="urn:microsoft.com/office/officeart/2008/layout/LinedList"/>
    <dgm:cxn modelId="{D396ED8E-3909-FF43-883E-8542A038E876}" type="presParOf" srcId="{17748D3D-BE8E-BC4D-9457-A26FFCAAFF0E}" destId="{F7236BBE-A365-4F43-92FE-B71978D98DF9}" srcOrd="0" destOrd="0" presId="urn:microsoft.com/office/officeart/2008/layout/LinedList"/>
    <dgm:cxn modelId="{E2876C3C-DD27-574C-84EF-1976E5893919}" type="presParOf" srcId="{17748D3D-BE8E-BC4D-9457-A26FFCAAFF0E}" destId="{AA3255A6-8494-044D-85C8-7FD03108A9F0}" srcOrd="1" destOrd="0" presId="urn:microsoft.com/office/officeart/2008/layout/LinedList"/>
    <dgm:cxn modelId="{670ADD87-7412-1545-AAD4-83E02CE44B12}" type="presParOf" srcId="{AA3255A6-8494-044D-85C8-7FD03108A9F0}" destId="{23B2A972-8971-264B-B06B-97DC691D6C0B}" srcOrd="0" destOrd="0" presId="urn:microsoft.com/office/officeart/2008/layout/LinedList"/>
    <dgm:cxn modelId="{7C897C01-A9EA-4647-9718-29E716124F4C}" type="presParOf" srcId="{AA3255A6-8494-044D-85C8-7FD03108A9F0}" destId="{CC64B030-B9A8-A94F-8572-A67AC3B43946}" srcOrd="1" destOrd="0" presId="urn:microsoft.com/office/officeart/2008/layout/LinedList"/>
    <dgm:cxn modelId="{05A4788F-2F19-0242-A956-F221C957A871}" type="presParOf" srcId="{17748D3D-BE8E-BC4D-9457-A26FFCAAFF0E}" destId="{4C767D8E-D6E4-3240-94C9-5E27EF37D0B0}" srcOrd="2" destOrd="0" presId="urn:microsoft.com/office/officeart/2008/layout/LinedList"/>
    <dgm:cxn modelId="{EF3B6F30-AC0B-A844-9BD6-1E32FB5D0425}" type="presParOf" srcId="{17748D3D-BE8E-BC4D-9457-A26FFCAAFF0E}" destId="{EB5A0611-2B71-F242-81FB-8E2F5D37EBEE}" srcOrd="3" destOrd="0" presId="urn:microsoft.com/office/officeart/2008/layout/LinedList"/>
    <dgm:cxn modelId="{9634990B-24E3-DF4F-8AC4-9D67CCEEEEDB}" type="presParOf" srcId="{EB5A0611-2B71-F242-81FB-8E2F5D37EBEE}" destId="{F51B81C9-F1EF-FE43-80FF-0EBAF8AE9E63}" srcOrd="0" destOrd="0" presId="urn:microsoft.com/office/officeart/2008/layout/LinedList"/>
    <dgm:cxn modelId="{97DB9556-33E8-3442-B22C-6814E34F2288}" type="presParOf" srcId="{EB5A0611-2B71-F242-81FB-8E2F5D37EBEE}" destId="{E12A704C-66CE-904F-8C36-3DC0AEB47EEE}" srcOrd="1" destOrd="0" presId="urn:microsoft.com/office/officeart/2008/layout/LinedList"/>
    <dgm:cxn modelId="{12244892-F4EC-9641-8FAC-E1413330990F}" type="presParOf" srcId="{17748D3D-BE8E-BC4D-9457-A26FFCAAFF0E}" destId="{B2A798E9-349F-AC46-A4A3-E08E5A908974}" srcOrd="4" destOrd="0" presId="urn:microsoft.com/office/officeart/2008/layout/LinedList"/>
    <dgm:cxn modelId="{D735007C-78D6-7A42-94E7-33FBE1986C7C}" type="presParOf" srcId="{17748D3D-BE8E-BC4D-9457-A26FFCAAFF0E}" destId="{F5F22DDE-756F-764B-9381-CCEAAE124C6E}" srcOrd="5" destOrd="0" presId="urn:microsoft.com/office/officeart/2008/layout/LinedList"/>
    <dgm:cxn modelId="{8A785939-F6B2-8B47-9286-9235738EC68D}" type="presParOf" srcId="{F5F22DDE-756F-764B-9381-CCEAAE124C6E}" destId="{9B960D6D-FBC7-B04B-9ABA-EF81BBA69738}" srcOrd="0" destOrd="0" presId="urn:microsoft.com/office/officeart/2008/layout/LinedList"/>
    <dgm:cxn modelId="{A9DF9243-542C-4B4A-BAE7-0A21AA14B002}" type="presParOf" srcId="{F5F22DDE-756F-764B-9381-CCEAAE124C6E}" destId="{BC14CCA9-5350-6046-AA31-3C997F3E7F56}" srcOrd="1" destOrd="0" presId="urn:microsoft.com/office/officeart/2008/layout/LinedList"/>
    <dgm:cxn modelId="{D6B5A172-D7F1-E149-81E8-7CEBB8F1CD11}" type="presParOf" srcId="{17748D3D-BE8E-BC4D-9457-A26FFCAAFF0E}" destId="{7001E8DA-F7F7-8746-97B4-59BB085EB881}" srcOrd="6" destOrd="0" presId="urn:microsoft.com/office/officeart/2008/layout/LinedList"/>
    <dgm:cxn modelId="{2B529EFE-3FB9-1443-8300-9FA470634961}" type="presParOf" srcId="{17748D3D-BE8E-BC4D-9457-A26FFCAAFF0E}" destId="{CE81FE6B-2766-5F40-842D-CA155FEB5A9F}" srcOrd="7" destOrd="0" presId="urn:microsoft.com/office/officeart/2008/layout/LinedList"/>
    <dgm:cxn modelId="{3892A571-9803-EF48-B9D7-FDB1FD24F51D}" type="presParOf" srcId="{CE81FE6B-2766-5F40-842D-CA155FEB5A9F}" destId="{F365D97C-8CFC-1D4B-B350-E229B1186861}" srcOrd="0" destOrd="0" presId="urn:microsoft.com/office/officeart/2008/layout/LinedList"/>
    <dgm:cxn modelId="{EB7B4A22-00B8-C841-A2FA-3578DF9BD6F0}" type="presParOf" srcId="{CE81FE6B-2766-5F40-842D-CA155FEB5A9F}" destId="{6DFA4988-3CB9-D348-948C-3F7FB629D201}" srcOrd="1" destOrd="0" presId="urn:microsoft.com/office/officeart/2008/layout/LinedList"/>
    <dgm:cxn modelId="{7586B617-1BE0-A545-ACCB-335216B87A41}" type="presParOf" srcId="{17748D3D-BE8E-BC4D-9457-A26FFCAAFF0E}" destId="{F2A98B60-9672-C944-9161-350158457EA4}" srcOrd="8" destOrd="0" presId="urn:microsoft.com/office/officeart/2008/layout/LinedList"/>
    <dgm:cxn modelId="{18AC97C3-C855-6E42-8C44-30AD8A8B64E5}" type="presParOf" srcId="{17748D3D-BE8E-BC4D-9457-A26FFCAAFF0E}" destId="{C431F466-E88B-5742-AD1B-C2A84EF994CC}" srcOrd="9" destOrd="0" presId="urn:microsoft.com/office/officeart/2008/layout/LinedList"/>
    <dgm:cxn modelId="{F81C7863-5D27-8D43-9DDC-71A3EC0423CB}" type="presParOf" srcId="{C431F466-E88B-5742-AD1B-C2A84EF994CC}" destId="{AB92A7E7-9FB2-D94B-A42F-3BF5BEFF6811}" srcOrd="0" destOrd="0" presId="urn:microsoft.com/office/officeart/2008/layout/LinedList"/>
    <dgm:cxn modelId="{44A9DF11-A3E4-4D4A-91F8-B48FD4DD94DB}" type="presParOf" srcId="{C431F466-E88B-5742-AD1B-C2A84EF994CC}" destId="{F0D8240D-280B-A647-8BBA-5A48197B73BF}" srcOrd="1" destOrd="0" presId="urn:microsoft.com/office/officeart/2008/layout/LinedList"/>
    <dgm:cxn modelId="{6D57B97A-D39A-F448-87C9-D170AB98A3F3}" type="presParOf" srcId="{17748D3D-BE8E-BC4D-9457-A26FFCAAFF0E}" destId="{DBA51B1A-218C-A84E-A293-A73B4295BBDB}" srcOrd="10" destOrd="0" presId="urn:microsoft.com/office/officeart/2008/layout/LinedList"/>
    <dgm:cxn modelId="{9DE2DAB8-C78D-B946-9D5D-F8C91472D6AA}" type="presParOf" srcId="{17748D3D-BE8E-BC4D-9457-A26FFCAAFF0E}" destId="{80DD04E6-C449-3143-8464-172EAF1FD577}" srcOrd="11" destOrd="0" presId="urn:microsoft.com/office/officeart/2008/layout/LinedList"/>
    <dgm:cxn modelId="{0856F7A9-AA51-D84D-9CD3-8B69E69C35C7}" type="presParOf" srcId="{80DD04E6-C449-3143-8464-172EAF1FD577}" destId="{A87BFA88-7EBA-DA4E-AE26-F0430663A304}" srcOrd="0" destOrd="0" presId="urn:microsoft.com/office/officeart/2008/layout/LinedList"/>
    <dgm:cxn modelId="{119C7A6F-DE05-2C43-A57D-4FBCFB1EF762}" type="presParOf" srcId="{80DD04E6-C449-3143-8464-172EAF1FD577}" destId="{58F199A0-93B7-CF48-B5AB-E584988424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A5FCD-EAE9-43E1-9C4C-2FF823C3C36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26F7CD-0361-4CB5-94E0-DE2CCE85CB05}">
      <dgm:prSet/>
      <dgm:spPr/>
      <dgm:t>
        <a:bodyPr/>
        <a:lstStyle/>
        <a:p>
          <a:r>
            <a:rPr lang="en-US"/>
            <a:t>Make sure they get to school every day and call us when they must be absent</a:t>
          </a:r>
        </a:p>
      </dgm:t>
    </dgm:pt>
    <dgm:pt modelId="{9E63FBDB-DE87-4099-8B08-924269D790D7}" type="parTrans" cxnId="{AEB4E0AB-788D-41F1-9763-3BFB9E2FD62C}">
      <dgm:prSet/>
      <dgm:spPr/>
      <dgm:t>
        <a:bodyPr/>
        <a:lstStyle/>
        <a:p>
          <a:endParaRPr lang="en-US"/>
        </a:p>
      </dgm:t>
    </dgm:pt>
    <dgm:pt modelId="{77358A5A-5ADB-4CC1-B16B-4109F06376F1}" type="sibTrans" cxnId="{AEB4E0AB-788D-41F1-9763-3BFB9E2FD62C}">
      <dgm:prSet/>
      <dgm:spPr/>
      <dgm:t>
        <a:bodyPr/>
        <a:lstStyle/>
        <a:p>
          <a:endParaRPr lang="en-US"/>
        </a:p>
      </dgm:t>
    </dgm:pt>
    <dgm:pt modelId="{153C152A-3FFE-4ECA-8922-C9FDB6C8D57D}">
      <dgm:prSet/>
      <dgm:spPr/>
      <dgm:t>
        <a:bodyPr/>
        <a:lstStyle/>
        <a:p>
          <a:r>
            <a:rPr lang="en-US"/>
            <a:t>Keep in contact with your child’s teachers</a:t>
          </a:r>
        </a:p>
      </dgm:t>
    </dgm:pt>
    <dgm:pt modelId="{06DED385-B5A1-46C7-B239-4F6FB0D7D9A8}" type="parTrans" cxnId="{A398523A-50F4-47C4-87C2-E3AF21A3E7F6}">
      <dgm:prSet/>
      <dgm:spPr/>
      <dgm:t>
        <a:bodyPr/>
        <a:lstStyle/>
        <a:p>
          <a:endParaRPr lang="en-US"/>
        </a:p>
      </dgm:t>
    </dgm:pt>
    <dgm:pt modelId="{C5470E3A-9B61-4598-8609-072D669E99B9}" type="sibTrans" cxnId="{A398523A-50F4-47C4-87C2-E3AF21A3E7F6}">
      <dgm:prSet/>
      <dgm:spPr/>
      <dgm:t>
        <a:bodyPr/>
        <a:lstStyle/>
        <a:p>
          <a:endParaRPr lang="en-US"/>
        </a:p>
      </dgm:t>
    </dgm:pt>
    <dgm:pt modelId="{5BEE1CFB-FDCF-4484-8283-4AF9A6D2D8B5}">
      <dgm:prSet/>
      <dgm:spPr/>
      <dgm:t>
        <a:bodyPr/>
        <a:lstStyle/>
        <a:p>
          <a:r>
            <a:rPr lang="en-US"/>
            <a:t>Make sure your child gets enough sleep and good nutrition</a:t>
          </a:r>
        </a:p>
      </dgm:t>
    </dgm:pt>
    <dgm:pt modelId="{8D3BF0FB-2829-49C6-AC43-588F907B8C00}" type="parTrans" cxnId="{12FACEA8-3F09-404A-A051-6991053BE012}">
      <dgm:prSet/>
      <dgm:spPr/>
      <dgm:t>
        <a:bodyPr/>
        <a:lstStyle/>
        <a:p>
          <a:endParaRPr lang="en-US"/>
        </a:p>
      </dgm:t>
    </dgm:pt>
    <dgm:pt modelId="{0857BF8A-C69B-4677-870B-8FD48A21FF95}" type="sibTrans" cxnId="{12FACEA8-3F09-404A-A051-6991053BE012}">
      <dgm:prSet/>
      <dgm:spPr/>
      <dgm:t>
        <a:bodyPr/>
        <a:lstStyle/>
        <a:p>
          <a:endParaRPr lang="en-US"/>
        </a:p>
      </dgm:t>
    </dgm:pt>
    <dgm:pt modelId="{6E308AA6-6E38-400A-BC39-3B3EBA7875B0}">
      <dgm:prSet/>
      <dgm:spPr/>
      <dgm:t>
        <a:bodyPr/>
        <a:lstStyle/>
        <a:p>
          <a:r>
            <a:rPr lang="en-US"/>
            <a:t>Set rules and guidelines around attendance, technology and school</a:t>
          </a:r>
        </a:p>
      </dgm:t>
    </dgm:pt>
    <dgm:pt modelId="{6F71E8C1-41D5-4996-9917-418ABC5820C3}" type="parTrans" cxnId="{B3344DDF-351C-42F8-A9AE-3C48A5945B88}">
      <dgm:prSet/>
      <dgm:spPr/>
      <dgm:t>
        <a:bodyPr/>
        <a:lstStyle/>
        <a:p>
          <a:endParaRPr lang="en-US"/>
        </a:p>
      </dgm:t>
    </dgm:pt>
    <dgm:pt modelId="{4257DD86-62B2-490F-AAA6-125B9539AD5F}" type="sibTrans" cxnId="{B3344DDF-351C-42F8-A9AE-3C48A5945B88}">
      <dgm:prSet/>
      <dgm:spPr/>
      <dgm:t>
        <a:bodyPr/>
        <a:lstStyle/>
        <a:p>
          <a:endParaRPr lang="en-US"/>
        </a:p>
      </dgm:t>
    </dgm:pt>
    <dgm:pt modelId="{064091AC-8C8E-439F-AEEF-FC6F03AED0AC}">
      <dgm:prSet/>
      <dgm:spPr/>
      <dgm:t>
        <a:bodyPr/>
        <a:lstStyle/>
        <a:p>
          <a:r>
            <a:rPr lang="en-US"/>
            <a:t>Know what your child is doing on social media-it is ok to check!</a:t>
          </a:r>
        </a:p>
      </dgm:t>
    </dgm:pt>
    <dgm:pt modelId="{E1461482-8A18-44AE-8B5C-EED4B01B7940}" type="parTrans" cxnId="{3DE07A62-798B-4CF2-9F69-5FF704F56D9E}">
      <dgm:prSet/>
      <dgm:spPr/>
      <dgm:t>
        <a:bodyPr/>
        <a:lstStyle/>
        <a:p>
          <a:endParaRPr lang="en-US"/>
        </a:p>
      </dgm:t>
    </dgm:pt>
    <dgm:pt modelId="{EBC229F4-E386-4750-94F0-AC23C031693F}" type="sibTrans" cxnId="{3DE07A62-798B-4CF2-9F69-5FF704F56D9E}">
      <dgm:prSet/>
      <dgm:spPr/>
      <dgm:t>
        <a:bodyPr/>
        <a:lstStyle/>
        <a:p>
          <a:endParaRPr lang="en-US"/>
        </a:p>
      </dgm:t>
    </dgm:pt>
    <dgm:pt modelId="{506F7B07-B3F9-446D-BF8C-C3492C526432}">
      <dgm:prSet/>
      <dgm:spPr/>
      <dgm:t>
        <a:bodyPr/>
        <a:lstStyle/>
        <a:p>
          <a:r>
            <a:rPr lang="en-US"/>
            <a:t>Get to know who your child is socializing with </a:t>
          </a:r>
        </a:p>
      </dgm:t>
    </dgm:pt>
    <dgm:pt modelId="{C7E2E09E-229A-4C34-A8EE-888FE2C90922}" type="parTrans" cxnId="{7AE01EFB-39FC-4071-9732-369FA3565DF0}">
      <dgm:prSet/>
      <dgm:spPr/>
      <dgm:t>
        <a:bodyPr/>
        <a:lstStyle/>
        <a:p>
          <a:endParaRPr lang="en-US"/>
        </a:p>
      </dgm:t>
    </dgm:pt>
    <dgm:pt modelId="{7C63CF39-55DA-48E5-ABE3-599B1B344FC1}" type="sibTrans" cxnId="{7AE01EFB-39FC-4071-9732-369FA3565DF0}">
      <dgm:prSet/>
      <dgm:spPr/>
      <dgm:t>
        <a:bodyPr/>
        <a:lstStyle/>
        <a:p>
          <a:endParaRPr lang="en-US"/>
        </a:p>
      </dgm:t>
    </dgm:pt>
    <dgm:pt modelId="{82C58F10-0552-41F7-9A40-EF39904F4745}">
      <dgm:prSet/>
      <dgm:spPr/>
      <dgm:t>
        <a:bodyPr/>
        <a:lstStyle/>
        <a:p>
          <a:r>
            <a:rPr lang="en-US"/>
            <a:t>Check in with your child every day</a:t>
          </a:r>
        </a:p>
      </dgm:t>
    </dgm:pt>
    <dgm:pt modelId="{04C30107-3CE1-42AC-A4EC-B408D5D2A17D}" type="parTrans" cxnId="{75404C64-EA78-4CCF-AB06-4305340C8DE8}">
      <dgm:prSet/>
      <dgm:spPr/>
      <dgm:t>
        <a:bodyPr/>
        <a:lstStyle/>
        <a:p>
          <a:endParaRPr lang="en-US"/>
        </a:p>
      </dgm:t>
    </dgm:pt>
    <dgm:pt modelId="{93494A0C-6AFF-4BED-89A9-1C886486CE40}" type="sibTrans" cxnId="{75404C64-EA78-4CCF-AB06-4305340C8DE8}">
      <dgm:prSet/>
      <dgm:spPr/>
      <dgm:t>
        <a:bodyPr/>
        <a:lstStyle/>
        <a:p>
          <a:endParaRPr lang="en-US"/>
        </a:p>
      </dgm:t>
    </dgm:pt>
    <dgm:pt modelId="{2C9B35D4-96A2-4430-B58B-DEC301711206}">
      <dgm:prSet/>
      <dgm:spPr/>
      <dgm:t>
        <a:bodyPr/>
        <a:lstStyle/>
        <a:p>
          <a:r>
            <a:rPr lang="en-US"/>
            <a:t>Set curfews and bedtime expectations</a:t>
          </a:r>
        </a:p>
      </dgm:t>
    </dgm:pt>
    <dgm:pt modelId="{A8782B18-71B0-4B21-AAE3-DD96A5325908}" type="parTrans" cxnId="{D016F383-D89C-4C73-9409-158196F2A50C}">
      <dgm:prSet/>
      <dgm:spPr/>
      <dgm:t>
        <a:bodyPr/>
        <a:lstStyle/>
        <a:p>
          <a:endParaRPr lang="en-US"/>
        </a:p>
      </dgm:t>
    </dgm:pt>
    <dgm:pt modelId="{9114BEA1-410C-42BC-BECB-AE3ED62BF0B0}" type="sibTrans" cxnId="{D016F383-D89C-4C73-9409-158196F2A50C}">
      <dgm:prSet/>
      <dgm:spPr/>
      <dgm:t>
        <a:bodyPr/>
        <a:lstStyle/>
        <a:p>
          <a:endParaRPr lang="en-US"/>
        </a:p>
      </dgm:t>
    </dgm:pt>
    <dgm:pt modelId="{366BA29B-13D4-4D0C-B26B-F31DCC5CE729}">
      <dgm:prSet/>
      <dgm:spPr/>
      <dgm:t>
        <a:bodyPr/>
        <a:lstStyle/>
        <a:p>
          <a:r>
            <a:rPr lang="en-US"/>
            <a:t>Have family time expectations</a:t>
          </a:r>
        </a:p>
      </dgm:t>
    </dgm:pt>
    <dgm:pt modelId="{F5B0655B-ABB8-4B5E-A05F-C04A96254813}" type="parTrans" cxnId="{5D8DFA50-55D1-44D3-B946-C2B2B34EB876}">
      <dgm:prSet/>
      <dgm:spPr/>
      <dgm:t>
        <a:bodyPr/>
        <a:lstStyle/>
        <a:p>
          <a:endParaRPr lang="en-US"/>
        </a:p>
      </dgm:t>
    </dgm:pt>
    <dgm:pt modelId="{4ADB7D47-E145-4793-8BEB-804A9FDEBFE5}" type="sibTrans" cxnId="{5D8DFA50-55D1-44D3-B946-C2B2B34EB876}">
      <dgm:prSet/>
      <dgm:spPr/>
      <dgm:t>
        <a:bodyPr/>
        <a:lstStyle/>
        <a:p>
          <a:endParaRPr lang="en-US"/>
        </a:p>
      </dgm:t>
    </dgm:pt>
    <dgm:pt modelId="{998D24EC-C213-4458-8F73-07CCC1180B8E}">
      <dgm:prSet/>
      <dgm:spPr/>
      <dgm:t>
        <a:bodyPr/>
        <a:lstStyle/>
        <a:p>
          <a:r>
            <a:rPr lang="en-US"/>
            <a:t>Keep in mind that there are always different sides to the story</a:t>
          </a:r>
        </a:p>
      </dgm:t>
    </dgm:pt>
    <dgm:pt modelId="{C9AF7F3B-E8B5-48D6-A76C-7F4D46800623}" type="parTrans" cxnId="{68D95769-A73E-4AEA-B20C-BAE6509C7071}">
      <dgm:prSet/>
      <dgm:spPr/>
      <dgm:t>
        <a:bodyPr/>
        <a:lstStyle/>
        <a:p>
          <a:endParaRPr lang="en-US"/>
        </a:p>
      </dgm:t>
    </dgm:pt>
    <dgm:pt modelId="{F1726D5F-67C9-44EC-9291-342D05EFE81B}" type="sibTrans" cxnId="{68D95769-A73E-4AEA-B20C-BAE6509C7071}">
      <dgm:prSet/>
      <dgm:spPr/>
      <dgm:t>
        <a:bodyPr/>
        <a:lstStyle/>
        <a:p>
          <a:endParaRPr lang="en-US"/>
        </a:p>
      </dgm:t>
    </dgm:pt>
    <dgm:pt modelId="{066B2C12-F17A-4D63-8E64-501110AB2D58}">
      <dgm:prSet/>
      <dgm:spPr/>
      <dgm:t>
        <a:bodyPr/>
        <a:lstStyle/>
        <a:p>
          <a:r>
            <a:rPr lang="en-US"/>
            <a:t>Each child will experience the challenges of adolescence uniquely</a:t>
          </a:r>
        </a:p>
      </dgm:t>
    </dgm:pt>
    <dgm:pt modelId="{AB67F2FB-7167-4A2F-9DFA-4616CCB1C761}" type="parTrans" cxnId="{87A37D8E-A109-4C6F-B922-DBC963D3C12E}">
      <dgm:prSet/>
      <dgm:spPr/>
      <dgm:t>
        <a:bodyPr/>
        <a:lstStyle/>
        <a:p>
          <a:endParaRPr lang="en-US"/>
        </a:p>
      </dgm:t>
    </dgm:pt>
    <dgm:pt modelId="{82A0C94E-8853-4990-A957-825131DFABFC}" type="sibTrans" cxnId="{87A37D8E-A109-4C6F-B922-DBC963D3C12E}">
      <dgm:prSet/>
      <dgm:spPr/>
      <dgm:t>
        <a:bodyPr/>
        <a:lstStyle/>
        <a:p>
          <a:endParaRPr lang="en-US"/>
        </a:p>
      </dgm:t>
    </dgm:pt>
    <dgm:pt modelId="{C56D4E1A-9215-47E9-B3C2-14B966AD984C}">
      <dgm:prSet/>
      <dgm:spPr/>
      <dgm:t>
        <a:bodyPr/>
        <a:lstStyle/>
        <a:p>
          <a:r>
            <a:rPr lang="en-US"/>
            <a:t>Remember we are all on the same team</a:t>
          </a:r>
        </a:p>
      </dgm:t>
    </dgm:pt>
    <dgm:pt modelId="{727871AD-D8F0-44D4-831B-D2B65043C2E3}" type="parTrans" cxnId="{38050E79-B863-41C6-863B-77498B69905E}">
      <dgm:prSet/>
      <dgm:spPr/>
      <dgm:t>
        <a:bodyPr/>
        <a:lstStyle/>
        <a:p>
          <a:endParaRPr lang="en-US"/>
        </a:p>
      </dgm:t>
    </dgm:pt>
    <dgm:pt modelId="{49BA8AD9-5296-4498-8716-4BCFAF18D5C0}" type="sibTrans" cxnId="{38050E79-B863-41C6-863B-77498B69905E}">
      <dgm:prSet/>
      <dgm:spPr/>
      <dgm:t>
        <a:bodyPr/>
        <a:lstStyle/>
        <a:p>
          <a:endParaRPr lang="en-US"/>
        </a:p>
      </dgm:t>
    </dgm:pt>
    <dgm:pt modelId="{63E9ADFB-B210-3C47-B216-800D9A5F0F9D}" type="pres">
      <dgm:prSet presAssocID="{0FDA5FCD-EAE9-43E1-9C4C-2FF823C3C36D}" presName="diagram" presStyleCnt="0">
        <dgm:presLayoutVars>
          <dgm:dir/>
          <dgm:resizeHandles val="exact"/>
        </dgm:presLayoutVars>
      </dgm:prSet>
      <dgm:spPr/>
    </dgm:pt>
    <dgm:pt modelId="{672B987A-777A-024A-8903-55DFBA4B949B}" type="pres">
      <dgm:prSet presAssocID="{0526F7CD-0361-4CB5-94E0-DE2CCE85CB05}" presName="node" presStyleLbl="node1" presStyleIdx="0" presStyleCnt="12">
        <dgm:presLayoutVars>
          <dgm:bulletEnabled val="1"/>
        </dgm:presLayoutVars>
      </dgm:prSet>
      <dgm:spPr/>
    </dgm:pt>
    <dgm:pt modelId="{A2E0E105-896F-394F-919B-2B4C6274EFDC}" type="pres">
      <dgm:prSet presAssocID="{77358A5A-5ADB-4CC1-B16B-4109F06376F1}" presName="sibTrans" presStyleCnt="0"/>
      <dgm:spPr/>
    </dgm:pt>
    <dgm:pt modelId="{A18EA9D6-4E83-AA40-9601-2C600B0BC5F6}" type="pres">
      <dgm:prSet presAssocID="{153C152A-3FFE-4ECA-8922-C9FDB6C8D57D}" presName="node" presStyleLbl="node1" presStyleIdx="1" presStyleCnt="12">
        <dgm:presLayoutVars>
          <dgm:bulletEnabled val="1"/>
        </dgm:presLayoutVars>
      </dgm:prSet>
      <dgm:spPr/>
    </dgm:pt>
    <dgm:pt modelId="{D24DD031-ED2F-5F4E-9DEC-EF211147F5DF}" type="pres">
      <dgm:prSet presAssocID="{C5470E3A-9B61-4598-8609-072D669E99B9}" presName="sibTrans" presStyleCnt="0"/>
      <dgm:spPr/>
    </dgm:pt>
    <dgm:pt modelId="{F587C223-7AB0-8442-B84B-4E0E55FF5A6A}" type="pres">
      <dgm:prSet presAssocID="{5BEE1CFB-FDCF-4484-8283-4AF9A6D2D8B5}" presName="node" presStyleLbl="node1" presStyleIdx="2" presStyleCnt="12">
        <dgm:presLayoutVars>
          <dgm:bulletEnabled val="1"/>
        </dgm:presLayoutVars>
      </dgm:prSet>
      <dgm:spPr/>
    </dgm:pt>
    <dgm:pt modelId="{FF68E902-D347-C94C-9384-8F167360983D}" type="pres">
      <dgm:prSet presAssocID="{0857BF8A-C69B-4677-870B-8FD48A21FF95}" presName="sibTrans" presStyleCnt="0"/>
      <dgm:spPr/>
    </dgm:pt>
    <dgm:pt modelId="{E65877F6-916A-0747-AA6D-495BC2A91943}" type="pres">
      <dgm:prSet presAssocID="{6E308AA6-6E38-400A-BC39-3B3EBA7875B0}" presName="node" presStyleLbl="node1" presStyleIdx="3" presStyleCnt="12">
        <dgm:presLayoutVars>
          <dgm:bulletEnabled val="1"/>
        </dgm:presLayoutVars>
      </dgm:prSet>
      <dgm:spPr/>
    </dgm:pt>
    <dgm:pt modelId="{77B07118-8E23-334A-8D66-05FB8F2BDFA8}" type="pres">
      <dgm:prSet presAssocID="{4257DD86-62B2-490F-AAA6-125B9539AD5F}" presName="sibTrans" presStyleCnt="0"/>
      <dgm:spPr/>
    </dgm:pt>
    <dgm:pt modelId="{467AAE09-AC97-9146-9203-1CBB1669D59B}" type="pres">
      <dgm:prSet presAssocID="{064091AC-8C8E-439F-AEEF-FC6F03AED0AC}" presName="node" presStyleLbl="node1" presStyleIdx="4" presStyleCnt="12">
        <dgm:presLayoutVars>
          <dgm:bulletEnabled val="1"/>
        </dgm:presLayoutVars>
      </dgm:prSet>
      <dgm:spPr/>
    </dgm:pt>
    <dgm:pt modelId="{DF77EE71-0699-CD45-A5A3-C7337E15DCA2}" type="pres">
      <dgm:prSet presAssocID="{EBC229F4-E386-4750-94F0-AC23C031693F}" presName="sibTrans" presStyleCnt="0"/>
      <dgm:spPr/>
    </dgm:pt>
    <dgm:pt modelId="{B2338AD6-338B-AF49-9D05-1090C6418739}" type="pres">
      <dgm:prSet presAssocID="{506F7B07-B3F9-446D-BF8C-C3492C526432}" presName="node" presStyleLbl="node1" presStyleIdx="5" presStyleCnt="12">
        <dgm:presLayoutVars>
          <dgm:bulletEnabled val="1"/>
        </dgm:presLayoutVars>
      </dgm:prSet>
      <dgm:spPr/>
    </dgm:pt>
    <dgm:pt modelId="{08AAFF41-AC3A-E34D-88A8-636F201C9F77}" type="pres">
      <dgm:prSet presAssocID="{7C63CF39-55DA-48E5-ABE3-599B1B344FC1}" presName="sibTrans" presStyleCnt="0"/>
      <dgm:spPr/>
    </dgm:pt>
    <dgm:pt modelId="{1DE4A2EA-CBB0-4643-BA90-0F1650DA76D1}" type="pres">
      <dgm:prSet presAssocID="{82C58F10-0552-41F7-9A40-EF39904F4745}" presName="node" presStyleLbl="node1" presStyleIdx="6" presStyleCnt="12">
        <dgm:presLayoutVars>
          <dgm:bulletEnabled val="1"/>
        </dgm:presLayoutVars>
      </dgm:prSet>
      <dgm:spPr/>
    </dgm:pt>
    <dgm:pt modelId="{D2063306-05BB-DD47-9AF0-2253B971AC3E}" type="pres">
      <dgm:prSet presAssocID="{93494A0C-6AFF-4BED-89A9-1C886486CE40}" presName="sibTrans" presStyleCnt="0"/>
      <dgm:spPr/>
    </dgm:pt>
    <dgm:pt modelId="{B610E2DB-B980-444E-A0E1-D8BCE4883FFE}" type="pres">
      <dgm:prSet presAssocID="{2C9B35D4-96A2-4430-B58B-DEC301711206}" presName="node" presStyleLbl="node1" presStyleIdx="7" presStyleCnt="12">
        <dgm:presLayoutVars>
          <dgm:bulletEnabled val="1"/>
        </dgm:presLayoutVars>
      </dgm:prSet>
      <dgm:spPr/>
    </dgm:pt>
    <dgm:pt modelId="{93511690-2B69-894D-9905-80BF87EC01AE}" type="pres">
      <dgm:prSet presAssocID="{9114BEA1-410C-42BC-BECB-AE3ED62BF0B0}" presName="sibTrans" presStyleCnt="0"/>
      <dgm:spPr/>
    </dgm:pt>
    <dgm:pt modelId="{E336C431-AFDE-004D-9CFD-D3715FB7CB9D}" type="pres">
      <dgm:prSet presAssocID="{366BA29B-13D4-4D0C-B26B-F31DCC5CE729}" presName="node" presStyleLbl="node1" presStyleIdx="8" presStyleCnt="12">
        <dgm:presLayoutVars>
          <dgm:bulletEnabled val="1"/>
        </dgm:presLayoutVars>
      </dgm:prSet>
      <dgm:spPr/>
    </dgm:pt>
    <dgm:pt modelId="{D2E79F97-409B-894A-B130-77B4CC9432FA}" type="pres">
      <dgm:prSet presAssocID="{4ADB7D47-E145-4793-8BEB-804A9FDEBFE5}" presName="sibTrans" presStyleCnt="0"/>
      <dgm:spPr/>
    </dgm:pt>
    <dgm:pt modelId="{5FFD2ACE-4C65-EE48-B895-0C40DD548EA4}" type="pres">
      <dgm:prSet presAssocID="{998D24EC-C213-4458-8F73-07CCC1180B8E}" presName="node" presStyleLbl="node1" presStyleIdx="9" presStyleCnt="12">
        <dgm:presLayoutVars>
          <dgm:bulletEnabled val="1"/>
        </dgm:presLayoutVars>
      </dgm:prSet>
      <dgm:spPr/>
    </dgm:pt>
    <dgm:pt modelId="{BF082BE3-32B2-0443-BE65-AC0ED629AA8E}" type="pres">
      <dgm:prSet presAssocID="{F1726D5F-67C9-44EC-9291-342D05EFE81B}" presName="sibTrans" presStyleCnt="0"/>
      <dgm:spPr/>
    </dgm:pt>
    <dgm:pt modelId="{08580EE7-3AA7-7A4B-9D9A-01C8EC9CA9BA}" type="pres">
      <dgm:prSet presAssocID="{066B2C12-F17A-4D63-8E64-501110AB2D58}" presName="node" presStyleLbl="node1" presStyleIdx="10" presStyleCnt="12">
        <dgm:presLayoutVars>
          <dgm:bulletEnabled val="1"/>
        </dgm:presLayoutVars>
      </dgm:prSet>
      <dgm:spPr/>
    </dgm:pt>
    <dgm:pt modelId="{7166D41B-D363-544B-8B49-6076DBBB7F4F}" type="pres">
      <dgm:prSet presAssocID="{82A0C94E-8853-4990-A957-825131DFABFC}" presName="sibTrans" presStyleCnt="0"/>
      <dgm:spPr/>
    </dgm:pt>
    <dgm:pt modelId="{4B76F760-EF94-F54D-9680-C22A0405145E}" type="pres">
      <dgm:prSet presAssocID="{C56D4E1A-9215-47E9-B3C2-14B966AD984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F5DEA1C-1BA0-2941-82AF-BF37E644D7C6}" type="presOf" srcId="{82C58F10-0552-41F7-9A40-EF39904F4745}" destId="{1DE4A2EA-CBB0-4643-BA90-0F1650DA76D1}" srcOrd="0" destOrd="0" presId="urn:microsoft.com/office/officeart/2005/8/layout/default"/>
    <dgm:cxn modelId="{69B43B23-C318-474A-AE8F-8938F0200263}" type="presOf" srcId="{5BEE1CFB-FDCF-4484-8283-4AF9A6D2D8B5}" destId="{F587C223-7AB0-8442-B84B-4E0E55FF5A6A}" srcOrd="0" destOrd="0" presId="urn:microsoft.com/office/officeart/2005/8/layout/default"/>
    <dgm:cxn modelId="{61EE5425-1C4D-B942-A0E4-AF9A56E995C2}" type="presOf" srcId="{506F7B07-B3F9-446D-BF8C-C3492C526432}" destId="{B2338AD6-338B-AF49-9D05-1090C6418739}" srcOrd="0" destOrd="0" presId="urn:microsoft.com/office/officeart/2005/8/layout/default"/>
    <dgm:cxn modelId="{2860E82A-FC70-C649-A684-A23EC9291FF9}" type="presOf" srcId="{C56D4E1A-9215-47E9-B3C2-14B966AD984C}" destId="{4B76F760-EF94-F54D-9680-C22A0405145E}" srcOrd="0" destOrd="0" presId="urn:microsoft.com/office/officeart/2005/8/layout/default"/>
    <dgm:cxn modelId="{60B09C31-6726-154C-8571-A71D26516056}" type="presOf" srcId="{064091AC-8C8E-439F-AEEF-FC6F03AED0AC}" destId="{467AAE09-AC97-9146-9203-1CBB1669D59B}" srcOrd="0" destOrd="0" presId="urn:microsoft.com/office/officeart/2005/8/layout/default"/>
    <dgm:cxn modelId="{C8A2E332-E85F-7C40-A0AD-8117B3C27CD7}" type="presOf" srcId="{2C9B35D4-96A2-4430-B58B-DEC301711206}" destId="{B610E2DB-B980-444E-A0E1-D8BCE4883FFE}" srcOrd="0" destOrd="0" presId="urn:microsoft.com/office/officeart/2005/8/layout/default"/>
    <dgm:cxn modelId="{A398523A-50F4-47C4-87C2-E3AF21A3E7F6}" srcId="{0FDA5FCD-EAE9-43E1-9C4C-2FF823C3C36D}" destId="{153C152A-3FFE-4ECA-8922-C9FDB6C8D57D}" srcOrd="1" destOrd="0" parTransId="{06DED385-B5A1-46C7-B239-4F6FB0D7D9A8}" sibTransId="{C5470E3A-9B61-4598-8609-072D669E99B9}"/>
    <dgm:cxn modelId="{3DE07A62-798B-4CF2-9F69-5FF704F56D9E}" srcId="{0FDA5FCD-EAE9-43E1-9C4C-2FF823C3C36D}" destId="{064091AC-8C8E-439F-AEEF-FC6F03AED0AC}" srcOrd="4" destOrd="0" parTransId="{E1461482-8A18-44AE-8B5C-EED4B01B7940}" sibTransId="{EBC229F4-E386-4750-94F0-AC23C031693F}"/>
    <dgm:cxn modelId="{75404C64-EA78-4CCF-AB06-4305340C8DE8}" srcId="{0FDA5FCD-EAE9-43E1-9C4C-2FF823C3C36D}" destId="{82C58F10-0552-41F7-9A40-EF39904F4745}" srcOrd="6" destOrd="0" parTransId="{04C30107-3CE1-42AC-A4EC-B408D5D2A17D}" sibTransId="{93494A0C-6AFF-4BED-89A9-1C886486CE40}"/>
    <dgm:cxn modelId="{AF251A66-277F-1D40-A327-91B8C24C7FC0}" type="presOf" srcId="{0526F7CD-0361-4CB5-94E0-DE2CCE85CB05}" destId="{672B987A-777A-024A-8903-55DFBA4B949B}" srcOrd="0" destOrd="0" presId="urn:microsoft.com/office/officeart/2005/8/layout/default"/>
    <dgm:cxn modelId="{68D95769-A73E-4AEA-B20C-BAE6509C7071}" srcId="{0FDA5FCD-EAE9-43E1-9C4C-2FF823C3C36D}" destId="{998D24EC-C213-4458-8F73-07CCC1180B8E}" srcOrd="9" destOrd="0" parTransId="{C9AF7F3B-E8B5-48D6-A76C-7F4D46800623}" sibTransId="{F1726D5F-67C9-44EC-9291-342D05EFE81B}"/>
    <dgm:cxn modelId="{5D8DFA50-55D1-44D3-B946-C2B2B34EB876}" srcId="{0FDA5FCD-EAE9-43E1-9C4C-2FF823C3C36D}" destId="{366BA29B-13D4-4D0C-B26B-F31DCC5CE729}" srcOrd="8" destOrd="0" parTransId="{F5B0655B-ABB8-4B5E-A05F-C04A96254813}" sibTransId="{4ADB7D47-E145-4793-8BEB-804A9FDEBFE5}"/>
    <dgm:cxn modelId="{38050E79-B863-41C6-863B-77498B69905E}" srcId="{0FDA5FCD-EAE9-43E1-9C4C-2FF823C3C36D}" destId="{C56D4E1A-9215-47E9-B3C2-14B966AD984C}" srcOrd="11" destOrd="0" parTransId="{727871AD-D8F0-44D4-831B-D2B65043C2E3}" sibTransId="{49BA8AD9-5296-4498-8716-4BCFAF18D5C0}"/>
    <dgm:cxn modelId="{D016F383-D89C-4C73-9409-158196F2A50C}" srcId="{0FDA5FCD-EAE9-43E1-9C4C-2FF823C3C36D}" destId="{2C9B35D4-96A2-4430-B58B-DEC301711206}" srcOrd="7" destOrd="0" parTransId="{A8782B18-71B0-4B21-AAE3-DD96A5325908}" sibTransId="{9114BEA1-410C-42BC-BECB-AE3ED62BF0B0}"/>
    <dgm:cxn modelId="{1348B985-4D92-594B-B67F-19FA076576E5}" type="presOf" srcId="{6E308AA6-6E38-400A-BC39-3B3EBA7875B0}" destId="{E65877F6-916A-0747-AA6D-495BC2A91943}" srcOrd="0" destOrd="0" presId="urn:microsoft.com/office/officeart/2005/8/layout/default"/>
    <dgm:cxn modelId="{BF414C87-2F25-1747-B193-30868D704F9E}" type="presOf" srcId="{366BA29B-13D4-4D0C-B26B-F31DCC5CE729}" destId="{E336C431-AFDE-004D-9CFD-D3715FB7CB9D}" srcOrd="0" destOrd="0" presId="urn:microsoft.com/office/officeart/2005/8/layout/default"/>
    <dgm:cxn modelId="{87A37D8E-A109-4C6F-B922-DBC963D3C12E}" srcId="{0FDA5FCD-EAE9-43E1-9C4C-2FF823C3C36D}" destId="{066B2C12-F17A-4D63-8E64-501110AB2D58}" srcOrd="10" destOrd="0" parTransId="{AB67F2FB-7167-4A2F-9DFA-4616CCB1C761}" sibTransId="{82A0C94E-8853-4990-A957-825131DFABFC}"/>
    <dgm:cxn modelId="{1A80049F-D522-B646-B1D8-16F09962F5B0}" type="presOf" srcId="{998D24EC-C213-4458-8F73-07CCC1180B8E}" destId="{5FFD2ACE-4C65-EE48-B895-0C40DD548EA4}" srcOrd="0" destOrd="0" presId="urn:microsoft.com/office/officeart/2005/8/layout/default"/>
    <dgm:cxn modelId="{12FACEA8-3F09-404A-A051-6991053BE012}" srcId="{0FDA5FCD-EAE9-43E1-9C4C-2FF823C3C36D}" destId="{5BEE1CFB-FDCF-4484-8283-4AF9A6D2D8B5}" srcOrd="2" destOrd="0" parTransId="{8D3BF0FB-2829-49C6-AC43-588F907B8C00}" sibTransId="{0857BF8A-C69B-4677-870B-8FD48A21FF95}"/>
    <dgm:cxn modelId="{AEB4E0AB-788D-41F1-9763-3BFB9E2FD62C}" srcId="{0FDA5FCD-EAE9-43E1-9C4C-2FF823C3C36D}" destId="{0526F7CD-0361-4CB5-94E0-DE2CCE85CB05}" srcOrd="0" destOrd="0" parTransId="{9E63FBDB-DE87-4099-8B08-924269D790D7}" sibTransId="{77358A5A-5ADB-4CC1-B16B-4109F06376F1}"/>
    <dgm:cxn modelId="{B62463B5-6831-E946-965B-CA63D9666DF9}" type="presOf" srcId="{0FDA5FCD-EAE9-43E1-9C4C-2FF823C3C36D}" destId="{63E9ADFB-B210-3C47-B216-800D9A5F0F9D}" srcOrd="0" destOrd="0" presId="urn:microsoft.com/office/officeart/2005/8/layout/default"/>
    <dgm:cxn modelId="{6524FAC3-EAA4-F448-9D29-2D9DC7DDA7FB}" type="presOf" srcId="{066B2C12-F17A-4D63-8E64-501110AB2D58}" destId="{08580EE7-3AA7-7A4B-9D9A-01C8EC9CA9BA}" srcOrd="0" destOrd="0" presId="urn:microsoft.com/office/officeart/2005/8/layout/default"/>
    <dgm:cxn modelId="{B3344DDF-351C-42F8-A9AE-3C48A5945B88}" srcId="{0FDA5FCD-EAE9-43E1-9C4C-2FF823C3C36D}" destId="{6E308AA6-6E38-400A-BC39-3B3EBA7875B0}" srcOrd="3" destOrd="0" parTransId="{6F71E8C1-41D5-4996-9917-418ABC5820C3}" sibTransId="{4257DD86-62B2-490F-AAA6-125B9539AD5F}"/>
    <dgm:cxn modelId="{A6B1DFF7-705F-A241-B905-3676EC56CD7F}" type="presOf" srcId="{153C152A-3FFE-4ECA-8922-C9FDB6C8D57D}" destId="{A18EA9D6-4E83-AA40-9601-2C600B0BC5F6}" srcOrd="0" destOrd="0" presId="urn:microsoft.com/office/officeart/2005/8/layout/default"/>
    <dgm:cxn modelId="{7AE01EFB-39FC-4071-9732-369FA3565DF0}" srcId="{0FDA5FCD-EAE9-43E1-9C4C-2FF823C3C36D}" destId="{506F7B07-B3F9-446D-BF8C-C3492C526432}" srcOrd="5" destOrd="0" parTransId="{C7E2E09E-229A-4C34-A8EE-888FE2C90922}" sibTransId="{7C63CF39-55DA-48E5-ABE3-599B1B344FC1}"/>
    <dgm:cxn modelId="{3878C69F-C3AC-0941-A133-78E742E03466}" type="presParOf" srcId="{63E9ADFB-B210-3C47-B216-800D9A5F0F9D}" destId="{672B987A-777A-024A-8903-55DFBA4B949B}" srcOrd="0" destOrd="0" presId="urn:microsoft.com/office/officeart/2005/8/layout/default"/>
    <dgm:cxn modelId="{00843E71-82B1-3745-8BDC-ABB796EAA7B5}" type="presParOf" srcId="{63E9ADFB-B210-3C47-B216-800D9A5F0F9D}" destId="{A2E0E105-896F-394F-919B-2B4C6274EFDC}" srcOrd="1" destOrd="0" presId="urn:microsoft.com/office/officeart/2005/8/layout/default"/>
    <dgm:cxn modelId="{15E6A0D0-263A-9848-9C57-EC960A93FAE7}" type="presParOf" srcId="{63E9ADFB-B210-3C47-B216-800D9A5F0F9D}" destId="{A18EA9D6-4E83-AA40-9601-2C600B0BC5F6}" srcOrd="2" destOrd="0" presId="urn:microsoft.com/office/officeart/2005/8/layout/default"/>
    <dgm:cxn modelId="{098600F0-F1DA-FA45-B7E1-001843E5E65F}" type="presParOf" srcId="{63E9ADFB-B210-3C47-B216-800D9A5F0F9D}" destId="{D24DD031-ED2F-5F4E-9DEC-EF211147F5DF}" srcOrd="3" destOrd="0" presId="urn:microsoft.com/office/officeart/2005/8/layout/default"/>
    <dgm:cxn modelId="{01016B3B-0B90-8D4D-B087-498C486E3B04}" type="presParOf" srcId="{63E9ADFB-B210-3C47-B216-800D9A5F0F9D}" destId="{F587C223-7AB0-8442-B84B-4E0E55FF5A6A}" srcOrd="4" destOrd="0" presId="urn:microsoft.com/office/officeart/2005/8/layout/default"/>
    <dgm:cxn modelId="{817F95EB-9672-1144-A8BC-1979341F9D3A}" type="presParOf" srcId="{63E9ADFB-B210-3C47-B216-800D9A5F0F9D}" destId="{FF68E902-D347-C94C-9384-8F167360983D}" srcOrd="5" destOrd="0" presId="urn:microsoft.com/office/officeart/2005/8/layout/default"/>
    <dgm:cxn modelId="{BF2464FC-D37D-9147-B8C4-2DBDDB06F1ED}" type="presParOf" srcId="{63E9ADFB-B210-3C47-B216-800D9A5F0F9D}" destId="{E65877F6-916A-0747-AA6D-495BC2A91943}" srcOrd="6" destOrd="0" presId="urn:microsoft.com/office/officeart/2005/8/layout/default"/>
    <dgm:cxn modelId="{C45FF7BA-1163-6A42-BBD1-FCBF93AB7D50}" type="presParOf" srcId="{63E9ADFB-B210-3C47-B216-800D9A5F0F9D}" destId="{77B07118-8E23-334A-8D66-05FB8F2BDFA8}" srcOrd="7" destOrd="0" presId="urn:microsoft.com/office/officeart/2005/8/layout/default"/>
    <dgm:cxn modelId="{E2F2EDAC-7D47-0345-B009-B564B70D6E2C}" type="presParOf" srcId="{63E9ADFB-B210-3C47-B216-800D9A5F0F9D}" destId="{467AAE09-AC97-9146-9203-1CBB1669D59B}" srcOrd="8" destOrd="0" presId="urn:microsoft.com/office/officeart/2005/8/layout/default"/>
    <dgm:cxn modelId="{DA579D10-CAC9-0A45-84F1-F9D3ADC79F34}" type="presParOf" srcId="{63E9ADFB-B210-3C47-B216-800D9A5F0F9D}" destId="{DF77EE71-0699-CD45-A5A3-C7337E15DCA2}" srcOrd="9" destOrd="0" presId="urn:microsoft.com/office/officeart/2005/8/layout/default"/>
    <dgm:cxn modelId="{764A9C63-D081-EB4D-8734-34570F761A22}" type="presParOf" srcId="{63E9ADFB-B210-3C47-B216-800D9A5F0F9D}" destId="{B2338AD6-338B-AF49-9D05-1090C6418739}" srcOrd="10" destOrd="0" presId="urn:microsoft.com/office/officeart/2005/8/layout/default"/>
    <dgm:cxn modelId="{4C5F0A63-9F25-A148-A8E4-DEC0E682159E}" type="presParOf" srcId="{63E9ADFB-B210-3C47-B216-800D9A5F0F9D}" destId="{08AAFF41-AC3A-E34D-88A8-636F201C9F77}" srcOrd="11" destOrd="0" presId="urn:microsoft.com/office/officeart/2005/8/layout/default"/>
    <dgm:cxn modelId="{307660FD-4B41-3742-B101-CA62DD2BCAFD}" type="presParOf" srcId="{63E9ADFB-B210-3C47-B216-800D9A5F0F9D}" destId="{1DE4A2EA-CBB0-4643-BA90-0F1650DA76D1}" srcOrd="12" destOrd="0" presId="urn:microsoft.com/office/officeart/2005/8/layout/default"/>
    <dgm:cxn modelId="{58709F14-DA82-FF43-8105-19D67D4EFF75}" type="presParOf" srcId="{63E9ADFB-B210-3C47-B216-800D9A5F0F9D}" destId="{D2063306-05BB-DD47-9AF0-2253B971AC3E}" srcOrd="13" destOrd="0" presId="urn:microsoft.com/office/officeart/2005/8/layout/default"/>
    <dgm:cxn modelId="{78982629-F9B2-F948-8F97-F6486B92A5D2}" type="presParOf" srcId="{63E9ADFB-B210-3C47-B216-800D9A5F0F9D}" destId="{B610E2DB-B980-444E-A0E1-D8BCE4883FFE}" srcOrd="14" destOrd="0" presId="urn:microsoft.com/office/officeart/2005/8/layout/default"/>
    <dgm:cxn modelId="{20E0CE3D-57D6-014C-899E-3FEC09291221}" type="presParOf" srcId="{63E9ADFB-B210-3C47-B216-800D9A5F0F9D}" destId="{93511690-2B69-894D-9905-80BF87EC01AE}" srcOrd="15" destOrd="0" presId="urn:microsoft.com/office/officeart/2005/8/layout/default"/>
    <dgm:cxn modelId="{13BAE0B8-CDE0-994E-BE56-590A26D2A77B}" type="presParOf" srcId="{63E9ADFB-B210-3C47-B216-800D9A5F0F9D}" destId="{E336C431-AFDE-004D-9CFD-D3715FB7CB9D}" srcOrd="16" destOrd="0" presId="urn:microsoft.com/office/officeart/2005/8/layout/default"/>
    <dgm:cxn modelId="{2E8328CC-5DBA-0A41-8721-426BE7A5305E}" type="presParOf" srcId="{63E9ADFB-B210-3C47-B216-800D9A5F0F9D}" destId="{D2E79F97-409B-894A-B130-77B4CC9432FA}" srcOrd="17" destOrd="0" presId="urn:microsoft.com/office/officeart/2005/8/layout/default"/>
    <dgm:cxn modelId="{35685759-4922-3243-B120-DEF52B57A7F4}" type="presParOf" srcId="{63E9ADFB-B210-3C47-B216-800D9A5F0F9D}" destId="{5FFD2ACE-4C65-EE48-B895-0C40DD548EA4}" srcOrd="18" destOrd="0" presId="urn:microsoft.com/office/officeart/2005/8/layout/default"/>
    <dgm:cxn modelId="{9637B6C4-8ED2-3F4E-9CE4-C5CE74DACEC7}" type="presParOf" srcId="{63E9ADFB-B210-3C47-B216-800D9A5F0F9D}" destId="{BF082BE3-32B2-0443-BE65-AC0ED629AA8E}" srcOrd="19" destOrd="0" presId="urn:microsoft.com/office/officeart/2005/8/layout/default"/>
    <dgm:cxn modelId="{F88E795C-D3D4-2240-9734-16920A947532}" type="presParOf" srcId="{63E9ADFB-B210-3C47-B216-800D9A5F0F9D}" destId="{08580EE7-3AA7-7A4B-9D9A-01C8EC9CA9BA}" srcOrd="20" destOrd="0" presId="urn:microsoft.com/office/officeart/2005/8/layout/default"/>
    <dgm:cxn modelId="{1451197D-336B-FA4C-884C-A36F63BCD334}" type="presParOf" srcId="{63E9ADFB-B210-3C47-B216-800D9A5F0F9D}" destId="{7166D41B-D363-544B-8B49-6076DBBB7F4F}" srcOrd="21" destOrd="0" presId="urn:microsoft.com/office/officeart/2005/8/layout/default"/>
    <dgm:cxn modelId="{C5C34175-EFA1-E147-B582-C34C7EFF8B3D}" type="presParOf" srcId="{63E9ADFB-B210-3C47-B216-800D9A5F0F9D}" destId="{4B76F760-EF94-F54D-9680-C22A0405145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36BBE-A365-4F43-92FE-B71978D98DF9}">
      <dsp:nvSpPr>
        <dsp:cNvPr id="0" name=""/>
        <dsp:cNvSpPr/>
      </dsp:nvSpPr>
      <dsp:spPr>
        <a:xfrm>
          <a:off x="0" y="1844"/>
          <a:ext cx="89154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B2A972-8971-264B-B06B-97DC691D6C0B}">
      <dsp:nvSpPr>
        <dsp:cNvPr id="0" name=""/>
        <dsp:cNvSpPr/>
      </dsp:nvSpPr>
      <dsp:spPr>
        <a:xfrm>
          <a:off x="0" y="1844"/>
          <a:ext cx="8915400" cy="6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Students can make their own decisions about seeing a counsellor in high school.</a:t>
          </a:r>
        </a:p>
      </dsp:txBody>
      <dsp:txXfrm>
        <a:off x="0" y="1844"/>
        <a:ext cx="8915400" cy="628988"/>
      </dsp:txXfrm>
    </dsp:sp>
    <dsp:sp modelId="{4C767D8E-D6E4-3240-94C9-5E27EF37D0B0}">
      <dsp:nvSpPr>
        <dsp:cNvPr id="0" name=""/>
        <dsp:cNvSpPr/>
      </dsp:nvSpPr>
      <dsp:spPr>
        <a:xfrm>
          <a:off x="0" y="630833"/>
          <a:ext cx="89154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1B81C9-F1EF-FE43-80FF-0EBAF8AE9E63}">
      <dsp:nvSpPr>
        <dsp:cNvPr id="0" name=""/>
        <dsp:cNvSpPr/>
      </dsp:nvSpPr>
      <dsp:spPr>
        <a:xfrm>
          <a:off x="0" y="630833"/>
          <a:ext cx="8915400" cy="6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Counsellors will be in contact if there are issues of safety or serious concern.</a:t>
          </a:r>
        </a:p>
      </dsp:txBody>
      <dsp:txXfrm>
        <a:off x="0" y="630833"/>
        <a:ext cx="8915400" cy="628988"/>
      </dsp:txXfrm>
    </dsp:sp>
    <dsp:sp modelId="{B2A798E9-349F-AC46-A4A3-E08E5A908974}">
      <dsp:nvSpPr>
        <dsp:cNvPr id="0" name=""/>
        <dsp:cNvSpPr/>
      </dsp:nvSpPr>
      <dsp:spPr>
        <a:xfrm>
          <a:off x="0" y="1259822"/>
          <a:ext cx="89154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960D6D-FBC7-B04B-9ABA-EF81BBA69738}">
      <dsp:nvSpPr>
        <dsp:cNvPr id="0" name=""/>
        <dsp:cNvSpPr/>
      </dsp:nvSpPr>
      <dsp:spPr>
        <a:xfrm>
          <a:off x="0" y="1259822"/>
          <a:ext cx="8915400" cy="6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Many issues that students come to counsellors for are academic concerns (feeling overwhelmed) and friendship concerns.</a:t>
          </a:r>
        </a:p>
      </dsp:txBody>
      <dsp:txXfrm>
        <a:off x="0" y="1259822"/>
        <a:ext cx="8915400" cy="628988"/>
      </dsp:txXfrm>
    </dsp:sp>
    <dsp:sp modelId="{7001E8DA-F7F7-8746-97B4-59BB085EB881}">
      <dsp:nvSpPr>
        <dsp:cNvPr id="0" name=""/>
        <dsp:cNvSpPr/>
      </dsp:nvSpPr>
      <dsp:spPr>
        <a:xfrm>
          <a:off x="0" y="1888810"/>
          <a:ext cx="89154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65D97C-8CFC-1D4B-B350-E229B1186861}">
      <dsp:nvSpPr>
        <dsp:cNvPr id="0" name=""/>
        <dsp:cNvSpPr/>
      </dsp:nvSpPr>
      <dsp:spPr>
        <a:xfrm>
          <a:off x="0" y="1888811"/>
          <a:ext cx="8915400" cy="6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Counsellors also help students sort out their career plans, apply for scholarships and post-secondary training, get help with apprenticeships, and many other career related concerns.</a:t>
          </a:r>
        </a:p>
      </dsp:txBody>
      <dsp:txXfrm>
        <a:off x="0" y="1888811"/>
        <a:ext cx="8915400" cy="628988"/>
      </dsp:txXfrm>
    </dsp:sp>
    <dsp:sp modelId="{F2A98B60-9672-C944-9161-350158457EA4}">
      <dsp:nvSpPr>
        <dsp:cNvPr id="0" name=""/>
        <dsp:cNvSpPr/>
      </dsp:nvSpPr>
      <dsp:spPr>
        <a:xfrm>
          <a:off x="0" y="2517799"/>
          <a:ext cx="89154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2A7E7-9FB2-D94B-A42F-3BF5BEFF6811}">
      <dsp:nvSpPr>
        <dsp:cNvPr id="0" name=""/>
        <dsp:cNvSpPr/>
      </dsp:nvSpPr>
      <dsp:spPr>
        <a:xfrm>
          <a:off x="0" y="2517799"/>
          <a:ext cx="8915400" cy="6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Counsellors work in classrooms, with small groups, and do a lot of conflict resolution. </a:t>
          </a:r>
        </a:p>
      </dsp:txBody>
      <dsp:txXfrm>
        <a:off x="0" y="2517799"/>
        <a:ext cx="8915400" cy="628988"/>
      </dsp:txXfrm>
    </dsp:sp>
    <dsp:sp modelId="{DBA51B1A-218C-A84E-A293-A73B4295BBDB}">
      <dsp:nvSpPr>
        <dsp:cNvPr id="0" name=""/>
        <dsp:cNvSpPr/>
      </dsp:nvSpPr>
      <dsp:spPr>
        <a:xfrm>
          <a:off x="0" y="3146788"/>
          <a:ext cx="89154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7BFA88-7EBA-DA4E-AE26-F0430663A304}">
      <dsp:nvSpPr>
        <dsp:cNvPr id="0" name=""/>
        <dsp:cNvSpPr/>
      </dsp:nvSpPr>
      <dsp:spPr>
        <a:xfrm>
          <a:off x="0" y="3146788"/>
          <a:ext cx="8915400" cy="6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Counsellors also can refer students and families to outside supports including Mental Wellness and private counsellors. </a:t>
          </a:r>
        </a:p>
      </dsp:txBody>
      <dsp:txXfrm>
        <a:off x="0" y="3146788"/>
        <a:ext cx="8915400" cy="628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B987A-777A-024A-8903-55DFBA4B949B}">
      <dsp:nvSpPr>
        <dsp:cNvPr id="0" name=""/>
        <dsp:cNvSpPr/>
      </dsp:nvSpPr>
      <dsp:spPr>
        <a:xfrm>
          <a:off x="2611" y="571942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Make sure they get to school every day and call us when they must be absent</a:t>
          </a:r>
        </a:p>
      </dsp:txBody>
      <dsp:txXfrm>
        <a:off x="2611" y="571942"/>
        <a:ext cx="2072133" cy="1243280"/>
      </dsp:txXfrm>
    </dsp:sp>
    <dsp:sp modelId="{A18EA9D6-4E83-AA40-9601-2C600B0BC5F6}">
      <dsp:nvSpPr>
        <dsp:cNvPr id="0" name=""/>
        <dsp:cNvSpPr/>
      </dsp:nvSpPr>
      <dsp:spPr>
        <a:xfrm>
          <a:off x="2281959" y="571942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Keep in contact with your child’s teachers</a:t>
          </a:r>
        </a:p>
      </dsp:txBody>
      <dsp:txXfrm>
        <a:off x="2281959" y="571942"/>
        <a:ext cx="2072133" cy="1243280"/>
      </dsp:txXfrm>
    </dsp:sp>
    <dsp:sp modelId="{F587C223-7AB0-8442-B84B-4E0E55FF5A6A}">
      <dsp:nvSpPr>
        <dsp:cNvPr id="0" name=""/>
        <dsp:cNvSpPr/>
      </dsp:nvSpPr>
      <dsp:spPr>
        <a:xfrm>
          <a:off x="4561306" y="571942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Make sure your child gets enough sleep and good nutrition</a:t>
          </a:r>
        </a:p>
      </dsp:txBody>
      <dsp:txXfrm>
        <a:off x="4561306" y="571942"/>
        <a:ext cx="2072133" cy="1243280"/>
      </dsp:txXfrm>
    </dsp:sp>
    <dsp:sp modelId="{E65877F6-916A-0747-AA6D-495BC2A91943}">
      <dsp:nvSpPr>
        <dsp:cNvPr id="0" name=""/>
        <dsp:cNvSpPr/>
      </dsp:nvSpPr>
      <dsp:spPr>
        <a:xfrm>
          <a:off x="6840654" y="571942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Set rules and guidelines around attendance, technology and school</a:t>
          </a:r>
        </a:p>
      </dsp:txBody>
      <dsp:txXfrm>
        <a:off x="6840654" y="571942"/>
        <a:ext cx="2072133" cy="1243280"/>
      </dsp:txXfrm>
    </dsp:sp>
    <dsp:sp modelId="{467AAE09-AC97-9146-9203-1CBB1669D59B}">
      <dsp:nvSpPr>
        <dsp:cNvPr id="0" name=""/>
        <dsp:cNvSpPr/>
      </dsp:nvSpPr>
      <dsp:spPr>
        <a:xfrm>
          <a:off x="2611" y="2022435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Know what your child is doing on social media-it is ok to check!</a:t>
          </a:r>
        </a:p>
      </dsp:txBody>
      <dsp:txXfrm>
        <a:off x="2611" y="2022435"/>
        <a:ext cx="2072133" cy="1243280"/>
      </dsp:txXfrm>
    </dsp:sp>
    <dsp:sp modelId="{B2338AD6-338B-AF49-9D05-1090C6418739}">
      <dsp:nvSpPr>
        <dsp:cNvPr id="0" name=""/>
        <dsp:cNvSpPr/>
      </dsp:nvSpPr>
      <dsp:spPr>
        <a:xfrm>
          <a:off x="2281959" y="2022435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Get to know who your child is socializing with </a:t>
          </a:r>
        </a:p>
      </dsp:txBody>
      <dsp:txXfrm>
        <a:off x="2281959" y="2022435"/>
        <a:ext cx="2072133" cy="1243280"/>
      </dsp:txXfrm>
    </dsp:sp>
    <dsp:sp modelId="{1DE4A2EA-CBB0-4643-BA90-0F1650DA76D1}">
      <dsp:nvSpPr>
        <dsp:cNvPr id="0" name=""/>
        <dsp:cNvSpPr/>
      </dsp:nvSpPr>
      <dsp:spPr>
        <a:xfrm>
          <a:off x="4561306" y="2022435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Check in with your child every day</a:t>
          </a:r>
        </a:p>
      </dsp:txBody>
      <dsp:txXfrm>
        <a:off x="4561306" y="2022435"/>
        <a:ext cx="2072133" cy="1243280"/>
      </dsp:txXfrm>
    </dsp:sp>
    <dsp:sp modelId="{B610E2DB-B980-444E-A0E1-D8BCE4883FFE}">
      <dsp:nvSpPr>
        <dsp:cNvPr id="0" name=""/>
        <dsp:cNvSpPr/>
      </dsp:nvSpPr>
      <dsp:spPr>
        <a:xfrm>
          <a:off x="6840654" y="2022435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Set curfews and bedtime expectations</a:t>
          </a:r>
        </a:p>
      </dsp:txBody>
      <dsp:txXfrm>
        <a:off x="6840654" y="2022435"/>
        <a:ext cx="2072133" cy="1243280"/>
      </dsp:txXfrm>
    </dsp:sp>
    <dsp:sp modelId="{E336C431-AFDE-004D-9CFD-D3715FB7CB9D}">
      <dsp:nvSpPr>
        <dsp:cNvPr id="0" name=""/>
        <dsp:cNvSpPr/>
      </dsp:nvSpPr>
      <dsp:spPr>
        <a:xfrm>
          <a:off x="2611" y="3472929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Have family time expectations</a:t>
          </a:r>
        </a:p>
      </dsp:txBody>
      <dsp:txXfrm>
        <a:off x="2611" y="3472929"/>
        <a:ext cx="2072133" cy="1243280"/>
      </dsp:txXfrm>
    </dsp:sp>
    <dsp:sp modelId="{5FFD2ACE-4C65-EE48-B895-0C40DD548EA4}">
      <dsp:nvSpPr>
        <dsp:cNvPr id="0" name=""/>
        <dsp:cNvSpPr/>
      </dsp:nvSpPr>
      <dsp:spPr>
        <a:xfrm>
          <a:off x="2281959" y="3472929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Keep in mind that there are always different sides to the story</a:t>
          </a:r>
        </a:p>
      </dsp:txBody>
      <dsp:txXfrm>
        <a:off x="2281959" y="3472929"/>
        <a:ext cx="2072133" cy="1243280"/>
      </dsp:txXfrm>
    </dsp:sp>
    <dsp:sp modelId="{08580EE7-3AA7-7A4B-9D9A-01C8EC9CA9BA}">
      <dsp:nvSpPr>
        <dsp:cNvPr id="0" name=""/>
        <dsp:cNvSpPr/>
      </dsp:nvSpPr>
      <dsp:spPr>
        <a:xfrm>
          <a:off x="4561306" y="3472929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Each child will experience the challenges of adolescence uniquely</a:t>
          </a:r>
        </a:p>
      </dsp:txBody>
      <dsp:txXfrm>
        <a:off x="4561306" y="3472929"/>
        <a:ext cx="2072133" cy="1243280"/>
      </dsp:txXfrm>
    </dsp:sp>
    <dsp:sp modelId="{4B76F760-EF94-F54D-9680-C22A0405145E}">
      <dsp:nvSpPr>
        <dsp:cNvPr id="0" name=""/>
        <dsp:cNvSpPr/>
      </dsp:nvSpPr>
      <dsp:spPr>
        <a:xfrm>
          <a:off x="6840654" y="3472929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Remember we are all on the same team</a:t>
          </a:r>
        </a:p>
      </dsp:txBody>
      <dsp:txXfrm>
        <a:off x="6840654" y="3472929"/>
        <a:ext cx="2072133" cy="124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94BE-9DD1-9F40-B2B6-43A2F0509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Welcome to Saint Francis of Assisi Catholic Secondary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C6750-E0F8-414D-8387-750BD4DC1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Grade 7 going into 8 Parent Meeting 2024</a:t>
            </a:r>
          </a:p>
        </p:txBody>
      </p:sp>
    </p:spTree>
    <p:extLst>
      <p:ext uri="{BB962C8B-B14F-4D97-AF65-F5344CB8AC3E}">
        <p14:creationId xmlns:p14="http://schemas.microsoft.com/office/powerpoint/2010/main" val="117901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86C02-FB7D-7C4C-8B7D-F226F196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Courses do Grade 8’s Take?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A29D0-2648-9A4C-B18B-083BDC89B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2111829"/>
            <a:ext cx="3992732" cy="437136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CB892-7545-DE48-8792-7207A6F1D3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/>
              <a:t>English and Social Studies (Humanities)</a:t>
            </a:r>
          </a:p>
          <a:p>
            <a:r>
              <a:rPr lang="en-US" sz="9600"/>
              <a:t>Science and Math (Scimatics)</a:t>
            </a:r>
          </a:p>
          <a:p>
            <a:r>
              <a:rPr lang="en-US" sz="9600"/>
              <a:t>Religion</a:t>
            </a:r>
          </a:p>
          <a:p>
            <a:r>
              <a:rPr lang="en-US" sz="9600"/>
              <a:t>Physical Education</a:t>
            </a:r>
          </a:p>
          <a:p>
            <a:r>
              <a:rPr lang="en-US" sz="9600"/>
              <a:t>French</a:t>
            </a:r>
          </a:p>
          <a:p>
            <a:pPr lvl="1"/>
            <a:r>
              <a:rPr lang="en-US" sz="7200"/>
              <a:t>some students will not take French by teacher recommendation and/or parent consultation</a:t>
            </a:r>
          </a:p>
          <a:p>
            <a:pPr lvl="1"/>
            <a:r>
              <a:rPr lang="en-US" sz="7200"/>
              <a:t>Skills or ELL are two alternatives</a:t>
            </a:r>
          </a:p>
          <a:p>
            <a:pPr marL="0" indent="0">
              <a:buNone/>
            </a:pPr>
            <a:endParaRPr lang="en-US" sz="4200"/>
          </a:p>
          <a:p>
            <a:pPr marL="0" indent="0">
              <a:buNone/>
            </a:pPr>
            <a:endParaRPr lang="en-US" sz="4200"/>
          </a:p>
          <a:p>
            <a:endParaRPr lang="en-US"/>
          </a:p>
          <a:p>
            <a:pPr marL="457200" lvl="1" indent="0">
              <a:buNone/>
            </a:pPr>
            <a:r>
              <a:rPr lang="en-US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1B0BA-D553-4E40-A9D7-93C010EE2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6629" y="1600200"/>
            <a:ext cx="3999001" cy="816429"/>
          </a:xfrm>
        </p:spPr>
        <p:txBody>
          <a:bodyPr/>
          <a:lstStyle/>
          <a:p>
            <a:r>
              <a:rPr lang="en-US"/>
              <a:t>Elective Courses-1/2 Year	Students take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E3195E-7AC1-164D-BDEF-F07CC1E0C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7"/>
            <a:ext cx="4338674" cy="3084353"/>
          </a:xfrm>
        </p:spPr>
        <p:txBody>
          <a:bodyPr>
            <a:normAutofit fontScale="25000" lnSpcReduction="20000"/>
          </a:bodyPr>
          <a:lstStyle/>
          <a:p>
            <a:r>
              <a:rPr lang="en-US" sz="9600"/>
              <a:t>Drama</a:t>
            </a:r>
          </a:p>
          <a:p>
            <a:r>
              <a:rPr lang="en-US" sz="9600"/>
              <a:t>Industrial Arts</a:t>
            </a:r>
          </a:p>
          <a:p>
            <a:r>
              <a:rPr lang="en-US" sz="9600"/>
              <a:t>Home Economics</a:t>
            </a:r>
          </a:p>
          <a:p>
            <a:r>
              <a:rPr lang="en-US" sz="9600"/>
              <a:t>Music</a:t>
            </a:r>
          </a:p>
          <a:p>
            <a:r>
              <a:rPr lang="en-US" sz="9600"/>
              <a:t>Fine Art</a:t>
            </a:r>
          </a:p>
          <a:p>
            <a:r>
              <a:rPr lang="en-US" sz="9600"/>
              <a:t>Information Technology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1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a paper&#10;&#10;Description automatically generated">
            <a:extLst>
              <a:ext uri="{FF2B5EF4-FFF2-40B4-BE49-F238E27FC236}">
                <a16:creationId xmlns:a16="http://schemas.microsoft.com/office/drawing/2014/main" id="{B78069AE-BB28-FECC-71FA-E77741542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393" y="643467"/>
            <a:ext cx="43872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9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00FD-80C6-0445-9517-940057E3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Daily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98AD-9474-8A4F-AB97-BEDC9457E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Every day at 8:40am </a:t>
            </a:r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Teachers prepare from a variety of sources</a:t>
            </a:r>
          </a:p>
          <a:p>
            <a:r>
              <a:rPr lang="en-US">
                <a:sym typeface="Wingdings" pitchFamily="2" charset="2"/>
              </a:rPr>
              <a:t>Focus on building community and expressing gratitude  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6AB2C-3A7B-8B4E-925F-5C56189C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49" y="3863975"/>
            <a:ext cx="3492500" cy="2324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3F092C-1E90-AF43-96D8-B21F7CE5B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853" y="3863975"/>
            <a:ext cx="3492500" cy="2324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90E6C-94CF-A941-A00C-11DF19CE4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557" y="3863975"/>
            <a:ext cx="32957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97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82068-8FA6-3947-B6F6-3552B6F22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en-US"/>
              <a:t>Service Learning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7B896-76A6-814D-968F-D53CC2FCA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150" y="359229"/>
            <a:ext cx="6514462" cy="622118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/>
              <a:t>As part of their religion courses, students are required to complete volunteer/service hours as well as a small reflection assignment </a:t>
            </a:r>
            <a:r>
              <a:rPr lang="en-US" sz="2000" b="1" u="sng"/>
              <a:t>in order to receive their religion credits</a:t>
            </a:r>
            <a:r>
              <a:rPr lang="en-US" sz="2000"/>
              <a:t>. These hours must be completed outside of class time and students must not receive compensation in any form for their time and effort. </a:t>
            </a:r>
            <a:r>
              <a:rPr lang="en-US" sz="2000" i="1"/>
              <a:t>These hours are voluntary</a:t>
            </a:r>
            <a:r>
              <a:rPr lang="en-US" sz="2000"/>
              <a:t>.  We encourage students to seek out these opportunities and can assist if needed.</a:t>
            </a:r>
            <a:endParaRPr lang="en-CA" sz="2000"/>
          </a:p>
          <a:p>
            <a:pPr lvl="0">
              <a:lnSpc>
                <a:spcPct val="90000"/>
              </a:lnSpc>
            </a:pPr>
            <a:r>
              <a:rPr lang="en-US" sz="2000" b="1"/>
              <a:t>Grade 8</a:t>
            </a:r>
            <a:r>
              <a:rPr lang="en-US" sz="2000"/>
              <a:t>: 5 hours</a:t>
            </a:r>
            <a:endParaRPr lang="en-CA" sz="2000"/>
          </a:p>
          <a:p>
            <a:pPr lvl="0">
              <a:lnSpc>
                <a:spcPct val="90000"/>
              </a:lnSpc>
            </a:pPr>
            <a:r>
              <a:rPr lang="en-US" sz="2000" b="1"/>
              <a:t>Grade 9:</a:t>
            </a:r>
            <a:r>
              <a:rPr lang="en-US" sz="2000"/>
              <a:t> 10 hours</a:t>
            </a:r>
            <a:endParaRPr lang="en-CA" sz="2000"/>
          </a:p>
          <a:p>
            <a:pPr lvl="0">
              <a:lnSpc>
                <a:spcPct val="90000"/>
              </a:lnSpc>
            </a:pPr>
            <a:r>
              <a:rPr lang="en-US" sz="2000" b="1"/>
              <a:t>Grade 10:</a:t>
            </a:r>
            <a:r>
              <a:rPr lang="en-US" sz="2000"/>
              <a:t> 15 hours</a:t>
            </a:r>
            <a:endParaRPr lang="en-CA" sz="2000"/>
          </a:p>
          <a:p>
            <a:pPr lvl="0">
              <a:lnSpc>
                <a:spcPct val="90000"/>
              </a:lnSpc>
            </a:pPr>
            <a:r>
              <a:rPr lang="en-US" sz="2000" b="1"/>
              <a:t>Grade 11:</a:t>
            </a:r>
            <a:r>
              <a:rPr lang="en-US" sz="2000"/>
              <a:t> 15 hours </a:t>
            </a:r>
            <a:endParaRPr lang="en-CA" sz="2000"/>
          </a:p>
          <a:p>
            <a:pPr lvl="0">
              <a:lnSpc>
                <a:spcPct val="90000"/>
              </a:lnSpc>
            </a:pPr>
            <a:r>
              <a:rPr lang="en-US" sz="2000" b="1"/>
              <a:t>Grade 12:</a:t>
            </a:r>
            <a:r>
              <a:rPr lang="en-US" sz="2000"/>
              <a:t> </a:t>
            </a:r>
            <a:r>
              <a:rPr lang="en-US" sz="2000" u="sng"/>
              <a:t>All Yukon students </a:t>
            </a:r>
            <a:r>
              <a:rPr lang="en-US" sz="2000"/>
              <a:t>need a total of 30 service hours between grades 10, 11 and 12. Therefore, i</a:t>
            </a:r>
            <a:r>
              <a:rPr lang="en-US" sz="2000" i="1"/>
              <a:t>f you meet the requirements in grade 10 and 11, you will not need to formally log hours in grade 12.</a:t>
            </a:r>
            <a:r>
              <a:rPr lang="en-US" sz="2000"/>
              <a:t> </a:t>
            </a:r>
            <a:endParaRPr lang="en-CA" sz="2000"/>
          </a:p>
          <a:p>
            <a:pPr>
              <a:lnSpc>
                <a:spcPct val="9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40964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9F10-B302-6545-B128-A7BA8898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1676400"/>
          </a:xfrm>
        </p:spPr>
        <p:txBody>
          <a:bodyPr/>
          <a:lstStyle/>
          <a:p>
            <a:pPr algn="ctr"/>
            <a:r>
              <a:rPr lang="en-US"/>
              <a:t>Supports for Grade 8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185BE-B4D5-DD4D-82BC-57B3922F4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2429691"/>
            <a:ext cx="8915399" cy="348021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/>
              <a:t>Teachers</a:t>
            </a:r>
          </a:p>
          <a:p>
            <a:pPr algn="ctr"/>
            <a:r>
              <a:rPr lang="en-US" sz="2800"/>
              <a:t>Educational Assistants</a:t>
            </a:r>
          </a:p>
          <a:p>
            <a:pPr algn="ctr"/>
            <a:r>
              <a:rPr lang="en-US" sz="2800"/>
              <a:t>Learning Assistance Teacher</a:t>
            </a:r>
          </a:p>
          <a:p>
            <a:pPr algn="ctr"/>
            <a:r>
              <a:rPr lang="en-US" sz="2800"/>
              <a:t>Counsellors </a:t>
            </a:r>
          </a:p>
          <a:p>
            <a:pPr algn="ctr"/>
            <a:r>
              <a:rPr lang="en-US" sz="2800"/>
              <a:t>Administration </a:t>
            </a:r>
          </a:p>
          <a:p>
            <a:pPr algn="ctr"/>
            <a:r>
              <a:rPr lang="en-US" sz="2800"/>
              <a:t>Tutors </a:t>
            </a:r>
          </a:p>
          <a:p>
            <a:pPr algn="ctr"/>
            <a:r>
              <a:rPr lang="en-US" sz="2800"/>
              <a:t>Yukon First Nations Education Advocate</a:t>
            </a:r>
          </a:p>
        </p:txBody>
      </p:sp>
    </p:spTree>
    <p:extLst>
      <p:ext uri="{BB962C8B-B14F-4D97-AF65-F5344CB8AC3E}">
        <p14:creationId xmlns:p14="http://schemas.microsoft.com/office/powerpoint/2010/main" val="1805338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F1E992-B14A-4FD5-8E41-E19C83492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69C544B6-3EB8-40C0-BBA0-D6825A339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008ED5F3-C2B0-4C4B-864A-381723C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3CC4B0B-BFBC-4B5D-87E1-9E6415263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C346C5BB-C560-432B-B712-CC4188B6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A5D527C1-B6DA-42CF-8499-7561AF3C1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79811171-A408-48D1-B498-29EEB218D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CAB35AA3-C384-40C1-972D-E9CF2ECEB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F1FB2FB4-BDB4-49C0-B229-C44C3A652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911B13BF-C299-4EDA-AC49-B43C6E01B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46744126-7C1B-4B5B-BBB2-8F25CE557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5DCDFB75-55EC-4221-A026-2DF2C8ACB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9DB045F-5C45-45BF-AFCB-2EA8DE14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55" name="Freeform 11">
            <a:extLst>
              <a:ext uri="{FF2B5EF4-FFF2-40B4-BE49-F238E27FC236}">
                <a16:creationId xmlns:a16="http://schemas.microsoft.com/office/drawing/2014/main" id="{1E86F813-D67B-409D-AA77-FA8878C2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F0BB6E0-44F4-4938-8070-5992040B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0B19E-1066-1B49-B371-83A2D9EF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969" y="804335"/>
            <a:ext cx="5768697" cy="52493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Counselling Department:</a:t>
            </a:r>
            <a:br>
              <a:rPr lang="en-US" sz="5400"/>
            </a:br>
            <a:r>
              <a:rPr lang="en-US" sz="5400">
                <a:solidFill>
                  <a:schemeClr val="tx1"/>
                </a:solidFill>
              </a:rPr>
              <a:t> Ms. </a:t>
            </a:r>
            <a:r>
              <a:rPr lang="en-US" sz="5400" err="1">
                <a:solidFill>
                  <a:schemeClr val="tx1"/>
                </a:solidFill>
              </a:rPr>
              <a:t>Segriff</a:t>
            </a:r>
            <a:br>
              <a:rPr lang="en-US" sz="5400">
                <a:solidFill>
                  <a:schemeClr val="tx1"/>
                </a:solidFill>
              </a:rPr>
            </a:br>
            <a:r>
              <a:rPr lang="en-US" sz="5400">
                <a:solidFill>
                  <a:schemeClr val="tx1"/>
                </a:solidFill>
              </a:rPr>
              <a:t>Ms. Moran</a:t>
            </a:r>
          </a:p>
        </p:txBody>
      </p:sp>
    </p:spTree>
    <p:extLst>
      <p:ext uri="{BB962C8B-B14F-4D97-AF65-F5344CB8AC3E}">
        <p14:creationId xmlns:p14="http://schemas.microsoft.com/office/powerpoint/2010/main" val="167263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83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4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8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3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5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6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7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8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9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0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1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2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3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17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9B6B8DA6-FF4D-4D8A-87AD-5A217AAC7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869408"/>
              </p:ext>
            </p:extLst>
          </p:nvPr>
        </p:nvGraphicFramePr>
        <p:xfrm>
          <a:off x="2589212" y="21336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64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eat empty education desk">
            <a:extLst>
              <a:ext uri="{FF2B5EF4-FFF2-40B4-BE49-F238E27FC236}">
                <a16:creationId xmlns:a16="http://schemas.microsoft.com/office/drawing/2014/main" id="{62045DCA-7E9F-4AB3-95B7-73F80F7201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E0DE70-93B4-3A4B-A9FD-D481DA8D7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Learning Assistance </a:t>
            </a:r>
            <a:br>
              <a:rPr lang="en-US" sz="5400"/>
            </a:br>
            <a:r>
              <a:rPr lang="en-US" sz="5400"/>
              <a:t>with Mrs. </a:t>
            </a:r>
            <a:r>
              <a:rPr lang="en-US" sz="5400" err="1"/>
              <a:t>Cann</a:t>
            </a:r>
            <a:endParaRPr lang="en-US" sz="540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65753F1-EEE2-45ED-88A1-ECB4A495D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3E3E7343-7B0A-4265-B9DA-56CE35551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608D2FF5-E7CA-448D-8B61-42FAA7A0C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DC186DC7-6F76-40B7-8268-20660160E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4C8DDEC4-2C9A-4271-BBB3-577233F2E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D8DB0C2B-A79C-421F-88AB-DC7B12527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B3BC96E3-7FEF-4BFD-8E2C-028CB3772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E7ED35DB-BAAE-4771-A0A0-65647ACC5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4407B080-4ED5-43EB-8CCE-B43B336EF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8C10C675-F599-45D3-8177-D7F7DEC16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E2566A74-B9B1-469F-A373-3B3C60175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D108E5CB-8D77-4568-B6FF-2C3032134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7D8349D8-2AE2-4C78-84ED-22125F147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58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234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B27B8-16F7-8143-A2D2-BD636B5B0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EFFFF"/>
                </a:solidFill>
              </a:rPr>
              <a:t>What does a learning assistance teacher do? </a:t>
            </a:r>
          </a:p>
        </p:txBody>
      </p:sp>
      <p:pic>
        <p:nvPicPr>
          <p:cNvPr id="5" name="Picture 4" descr="Neat empty education desk">
            <a:extLst>
              <a:ext uri="{FF2B5EF4-FFF2-40B4-BE49-F238E27FC236}">
                <a16:creationId xmlns:a16="http://schemas.microsoft.com/office/drawing/2014/main" id="{163B19BF-4BCE-4216-8FE2-AAD6AC0B9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9" t="9091" r="12476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82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94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3273D-757B-C74A-94FD-4044BA0AE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35429"/>
            <a:ext cx="8915400" cy="6284685"/>
          </a:xfrm>
        </p:spPr>
        <p:txBody>
          <a:bodyPr>
            <a:noAutofit/>
          </a:bodyPr>
          <a:lstStyle/>
          <a:p>
            <a:r>
              <a:rPr lang="en-US" sz="2000"/>
              <a:t>Help students with Individual Education Plans</a:t>
            </a:r>
          </a:p>
          <a:p>
            <a:r>
              <a:rPr lang="en-US" sz="2000"/>
              <a:t>Help students with Student Support Plans</a:t>
            </a:r>
          </a:p>
          <a:p>
            <a:r>
              <a:rPr lang="en-US" sz="2000"/>
              <a:t>Organize the Tutoring program</a:t>
            </a:r>
          </a:p>
          <a:p>
            <a:r>
              <a:rPr lang="en-US" sz="2000"/>
              <a:t>Run the Skills room</a:t>
            </a:r>
          </a:p>
          <a:p>
            <a:r>
              <a:rPr lang="en-US" sz="2000"/>
              <a:t>Organize Educational Assistants in the school</a:t>
            </a:r>
          </a:p>
          <a:p>
            <a:r>
              <a:rPr lang="en-US" sz="2000"/>
              <a:t>Run lunch time study sessions in the skills room</a:t>
            </a:r>
          </a:p>
          <a:p>
            <a:r>
              <a:rPr lang="en-US" sz="2000"/>
              <a:t>Help students learn to take notes, create study sheets, and use study strategies</a:t>
            </a:r>
          </a:p>
          <a:p>
            <a:r>
              <a:rPr lang="en-US" sz="2000"/>
              <a:t>Administer level one assessments to determine skill levels in numeracy and language arts</a:t>
            </a:r>
          </a:p>
          <a:p>
            <a:r>
              <a:rPr lang="en-US" sz="2000"/>
              <a:t>Consult with parents, school psychologist, counsellors and administration to get the right supports for students</a:t>
            </a:r>
          </a:p>
          <a:p>
            <a:r>
              <a:rPr lang="en-US" sz="2000"/>
              <a:t>Help prepare for exams and deliver test-taking support</a:t>
            </a:r>
          </a:p>
          <a:p>
            <a:endParaRPr lang="en-US" sz="2000"/>
          </a:p>
          <a:p>
            <a:pPr marL="0" indent="0">
              <a:buNone/>
            </a:pPr>
            <a:r>
              <a:rPr lang="en-US" sz="20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8761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12346B-A0DC-EE06-0BC7-16310CA4EF4D}"/>
              </a:ext>
            </a:extLst>
          </p:cNvPr>
          <p:cNvSpPr txBox="1"/>
          <p:nvPr/>
        </p:nvSpPr>
        <p:spPr>
          <a:xfrm>
            <a:off x="1910148" y="999455"/>
            <a:ext cx="9829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Land Acknowledgement</a:t>
            </a:r>
          </a:p>
          <a:p>
            <a:endParaRPr lang="en-US"/>
          </a:p>
          <a:p>
            <a:r>
              <a:rPr lang="en-US" sz="2400"/>
              <a:t>We are currently gathered on the traditional territories of the </a:t>
            </a:r>
            <a:r>
              <a:rPr lang="en-CA" sz="2400" b="0" i="0" err="1">
                <a:effectLst/>
              </a:rPr>
              <a:t>Ta'an</a:t>
            </a:r>
            <a:r>
              <a:rPr lang="en-CA" sz="2400" b="0" i="0">
                <a:effectLst/>
              </a:rPr>
              <a:t> </a:t>
            </a:r>
            <a:r>
              <a:rPr lang="en-CA" sz="2400" b="0" i="0" err="1">
                <a:effectLst/>
              </a:rPr>
              <a:t>Kwäch'än</a:t>
            </a:r>
            <a:r>
              <a:rPr lang="en-CA" sz="2400" b="0" i="0">
                <a:effectLst/>
              </a:rPr>
              <a:t> Council and the </a:t>
            </a:r>
            <a:r>
              <a:rPr lang="en-CA" sz="2400" b="0" i="0" err="1">
                <a:effectLst/>
              </a:rPr>
              <a:t>Kwanlin</a:t>
            </a:r>
            <a:r>
              <a:rPr lang="en-CA" sz="2400" b="0" i="0">
                <a:effectLst/>
              </a:rPr>
              <a:t> </a:t>
            </a:r>
            <a:r>
              <a:rPr lang="en-CA" sz="2400" b="0" i="0" err="1">
                <a:effectLst/>
              </a:rPr>
              <a:t>Dün</a:t>
            </a:r>
            <a:r>
              <a:rPr lang="en-CA" sz="2400" b="0" i="0">
                <a:effectLst/>
              </a:rPr>
              <a:t> First Nation. </a:t>
            </a:r>
            <a:r>
              <a:rPr lang="en-US" sz="2400" b="0" i="0">
                <a:effectLst/>
              </a:rPr>
              <a:t>Acknowledging that we are fortunate to </a:t>
            </a:r>
            <a:r>
              <a:rPr lang="en-US" sz="2400"/>
              <a:t>live, learn, work, and play on this land is an important step towards reconciliation. </a:t>
            </a:r>
          </a:p>
          <a:p>
            <a:endParaRPr lang="en-US" sz="240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0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C211AFD3-1D0C-4059-8726-B1A8F3C43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4906" b="108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A2EED1-3F94-9D40-842B-4F6B28BB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And Finally….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44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2539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9850-691C-6A46-9F46-EE7BD008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2177"/>
          </a:xfrm>
        </p:spPr>
        <p:txBody>
          <a:bodyPr/>
          <a:lstStyle/>
          <a:p>
            <a:pPr algn="ctr"/>
            <a:r>
              <a:rPr lang="en-US"/>
              <a:t>How Can Parents Help?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71B7C07-B106-42EF-8D17-FD387136E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169329"/>
              </p:ext>
            </p:extLst>
          </p:nvPr>
        </p:nvGraphicFramePr>
        <p:xfrm>
          <a:off x="2589212" y="1306287"/>
          <a:ext cx="8915400" cy="528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299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7C219-81CA-936D-EEE4-1C46CF41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expect as next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1B17-152F-439F-15FE-CF977E9C5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 are visiting Holy Family and Christ the King grade 7 classrooms in the next week to give your child the same presentation. Holy Family is on February 20</a:t>
            </a:r>
            <a:r>
              <a:rPr lang="en-US" baseline="30000"/>
              <a:t>th</a:t>
            </a:r>
            <a:r>
              <a:rPr lang="en-US"/>
              <a:t> and CKES is on February 21</a:t>
            </a:r>
            <a:r>
              <a:rPr lang="en-US" baseline="30000"/>
              <a:t>st</a:t>
            </a:r>
            <a:r>
              <a:rPr lang="en-US"/>
              <a:t>. </a:t>
            </a:r>
          </a:p>
          <a:p>
            <a:r>
              <a:rPr lang="en-US"/>
              <a:t>We will be giving them a course selection sheet to bring home and sign. They must bring it back to their teacher. They will be asked to indicate their preference of electives, numbered as 1</a:t>
            </a:r>
            <a:r>
              <a:rPr lang="en-US" baseline="30000"/>
              <a:t>st</a:t>
            </a:r>
            <a:r>
              <a:rPr lang="en-US"/>
              <a:t>, second, and 3</a:t>
            </a:r>
            <a:r>
              <a:rPr lang="en-US" baseline="30000"/>
              <a:t>rd</a:t>
            </a:r>
            <a:r>
              <a:rPr lang="en-US"/>
              <a:t> choice. Their teacher will number their sheet when they come back to the teacher.</a:t>
            </a:r>
          </a:p>
          <a:p>
            <a:r>
              <a:rPr lang="en-US"/>
              <a:t>We then pick up the forms after the deadline (March 1</a:t>
            </a:r>
            <a:r>
              <a:rPr lang="en-US" baseline="30000"/>
              <a:t>st</a:t>
            </a:r>
            <a:r>
              <a:rPr lang="en-US"/>
              <a:t>) so we can input courses once our master timetable is created.  </a:t>
            </a:r>
          </a:p>
          <a:p>
            <a:r>
              <a:rPr lang="en-US"/>
              <a:t>Grade 7 orientation: End of May, beginning of June</a:t>
            </a:r>
          </a:p>
        </p:txBody>
      </p:sp>
    </p:spTree>
    <p:extLst>
      <p:ext uri="{BB962C8B-B14F-4D97-AF65-F5344CB8AC3E}">
        <p14:creationId xmlns:p14="http://schemas.microsoft.com/office/powerpoint/2010/main" val="43692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5243F7-7A0D-C54E-8191-61052F63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03" y="1318591"/>
            <a:ext cx="580092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br>
              <a:rPr lang="en-US" sz="210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100">
                <a:solidFill>
                  <a:schemeClr val="tx2">
                    <a:lumMod val="75000"/>
                  </a:schemeClr>
                </a:solidFill>
              </a:rPr>
              <a:t>To educate children in a Catholic learning environment. Through the sharing of knowledge and Christian values and by celebrating our Catholic faith, students are assisted in developing a personal faith and an understanding and appreciation of self and others. Each child has the opportunity to strive for academic excellence and to reach his or her potential as a life-long learner. </a:t>
            </a:r>
            <a:br>
              <a:rPr lang="en-US" sz="210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210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100" b="1" i="1">
                <a:solidFill>
                  <a:schemeClr val="tx2">
                    <a:lumMod val="75000"/>
                  </a:schemeClr>
                </a:solidFill>
              </a:rPr>
              <a:t>The uniqueness of each child is celebrated.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A0722-7457-6946-9FAF-B4302D53F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5048" y="1871831"/>
            <a:ext cx="3084569" cy="31998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Saint Francis Mission Statement</a:t>
            </a:r>
          </a:p>
        </p:txBody>
      </p:sp>
      <p:cxnSp>
        <p:nvCxnSpPr>
          <p:cNvPr id="79" name="Straight Connector 58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71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CACA9C-940E-1C41-A197-A107B87A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Transition to Grade 8 is a Big Deal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CFE73-E93B-4044-87E4-5A0E6934D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1093380"/>
            <a:ext cx="6219103" cy="4679250"/>
          </a:xfrm>
        </p:spPr>
        <p:txBody>
          <a:bodyPr anchor="ctr">
            <a:normAutofit/>
          </a:bodyPr>
          <a:lstStyle/>
          <a:p>
            <a:r>
              <a:rPr lang="en-US"/>
              <a:t>Different expectations</a:t>
            </a:r>
          </a:p>
          <a:p>
            <a:r>
              <a:rPr lang="en-US"/>
              <a:t>New friends and navigating new social situations</a:t>
            </a:r>
          </a:p>
          <a:p>
            <a:r>
              <a:rPr lang="en-US"/>
              <a:t>Mixing with other students from other schools</a:t>
            </a:r>
          </a:p>
          <a:p>
            <a:r>
              <a:rPr lang="en-US"/>
              <a:t>New and more teachers</a:t>
            </a:r>
          </a:p>
          <a:p>
            <a:r>
              <a:rPr lang="en-US"/>
              <a:t>Finding their way around a bigger building</a:t>
            </a:r>
          </a:p>
          <a:p>
            <a:r>
              <a:rPr lang="en-US"/>
              <a:t>New options and opportunities</a:t>
            </a:r>
          </a:p>
          <a:p>
            <a:r>
              <a:rPr lang="en-US"/>
              <a:t>More independence </a:t>
            </a:r>
          </a:p>
          <a:p>
            <a:r>
              <a:rPr lang="en-US"/>
              <a:t>No longer the top dogs-go from being the oldest in school to the youngest</a:t>
            </a:r>
          </a:p>
          <a:p>
            <a:r>
              <a:rPr lang="en-US"/>
              <a:t>Fears and excitement</a:t>
            </a:r>
          </a:p>
          <a:p>
            <a:r>
              <a:rPr lang="en-US"/>
              <a:t>A team to help them through</a:t>
            </a:r>
          </a:p>
        </p:txBody>
      </p:sp>
    </p:spTree>
    <p:extLst>
      <p:ext uri="{BB962C8B-B14F-4D97-AF65-F5344CB8AC3E}">
        <p14:creationId xmlns:p14="http://schemas.microsoft.com/office/powerpoint/2010/main" val="805902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86A68-2D0D-C449-9D7A-E34D4A2A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en-US"/>
              <a:t>What does</a:t>
            </a:r>
            <a:br>
              <a:rPr lang="en-US"/>
            </a:br>
            <a:r>
              <a:rPr lang="en-US"/>
              <a:t>Saint Francis of Assisi Catholic Secondary Offer Students?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C8B2A-58F1-3244-8B77-1487D3CEA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We are different and we are proud of that difference</a:t>
            </a:r>
          </a:p>
          <a:p>
            <a:pPr>
              <a:lnSpc>
                <a:spcPct val="90000"/>
              </a:lnSpc>
            </a:pPr>
            <a:r>
              <a:rPr lang="en-US" sz="1500"/>
              <a:t>A big school experience in a smaller school setting</a:t>
            </a:r>
          </a:p>
          <a:p>
            <a:pPr>
              <a:lnSpc>
                <a:spcPct val="90000"/>
              </a:lnSpc>
            </a:pPr>
            <a:r>
              <a:rPr lang="en-US" sz="1500"/>
              <a:t>A common set of values </a:t>
            </a:r>
          </a:p>
          <a:p>
            <a:pPr>
              <a:lnSpc>
                <a:spcPct val="90000"/>
              </a:lnSpc>
            </a:pPr>
            <a:r>
              <a:rPr lang="en-US" sz="1500"/>
              <a:t>Education of the whole child-academic, physical, emotional and spiritual</a:t>
            </a:r>
          </a:p>
          <a:p>
            <a:pPr>
              <a:lnSpc>
                <a:spcPct val="90000"/>
              </a:lnSpc>
            </a:pPr>
            <a:r>
              <a:rPr lang="en-US" sz="1500"/>
              <a:t>The opportunity to discuss and learn important moral and ethical teachings because we are a Catholic school</a:t>
            </a:r>
          </a:p>
          <a:p>
            <a:pPr>
              <a:lnSpc>
                <a:spcPct val="90000"/>
              </a:lnSpc>
            </a:pPr>
            <a:r>
              <a:rPr lang="en-US" sz="1500"/>
              <a:t>A family atmosphere where teachers, administrators and staff know the students well and follow them through the years</a:t>
            </a:r>
          </a:p>
          <a:p>
            <a:pPr>
              <a:lnSpc>
                <a:spcPct val="90000"/>
              </a:lnSpc>
            </a:pPr>
            <a:r>
              <a:rPr lang="en-US" sz="1500"/>
              <a:t>A teaching and administration staff that believes in the power of personal contact and good communication with families</a:t>
            </a:r>
          </a:p>
          <a:p>
            <a:pPr>
              <a:lnSpc>
                <a:spcPct val="90000"/>
              </a:lnSpc>
            </a:pPr>
            <a:r>
              <a:rPr lang="en-US" sz="1500"/>
              <a:t>A partnership of student-family-school through 5 years of a significant developmental life stage</a:t>
            </a:r>
          </a:p>
          <a:p>
            <a:pPr>
              <a:lnSpc>
                <a:spcPct val="90000"/>
              </a:lnSpc>
            </a:pPr>
            <a:r>
              <a:rPr lang="en-US" sz="1500"/>
              <a:t>Close involvement of staff in all programs – from sports to graduation </a:t>
            </a:r>
          </a:p>
          <a:p>
            <a:pPr>
              <a:lnSpc>
                <a:spcPct val="9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62050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F29611-10B0-E040-BBC2-F1BBF7A3A756}"/>
              </a:ext>
            </a:extLst>
          </p:cNvPr>
          <p:cNvSpPr txBox="1"/>
          <p:nvPr/>
        </p:nvSpPr>
        <p:spPr>
          <a:xfrm>
            <a:off x="1710048" y="130629"/>
            <a:ext cx="902617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Clubs: meet at lunch</a:t>
            </a:r>
          </a:p>
          <a:p>
            <a:r>
              <a:rPr lang="en-US"/>
              <a:t>	Student government</a:t>
            </a:r>
          </a:p>
          <a:p>
            <a:r>
              <a:rPr lang="en-US"/>
              <a:t>	Board Games/Chess Club</a:t>
            </a:r>
          </a:p>
          <a:p>
            <a:r>
              <a:rPr lang="en-US"/>
              <a:t>	Social Justice</a:t>
            </a:r>
          </a:p>
          <a:p>
            <a:r>
              <a:rPr lang="en-US"/>
              <a:t>	GSA Club</a:t>
            </a:r>
          </a:p>
          <a:p>
            <a:r>
              <a:rPr lang="en-US"/>
              <a:t>	Beading and crafts</a:t>
            </a:r>
          </a:p>
          <a:p>
            <a:r>
              <a:rPr lang="en-US"/>
              <a:t>	Work-out club</a:t>
            </a:r>
          </a:p>
          <a:p>
            <a:r>
              <a:rPr lang="en-US"/>
              <a:t>	Debate Club</a:t>
            </a:r>
          </a:p>
          <a:p>
            <a:r>
              <a:rPr lang="en-US"/>
              <a:t>	Ping-Pong Club</a:t>
            </a:r>
          </a:p>
          <a:p>
            <a:r>
              <a:rPr lang="en-US"/>
              <a:t>	Robotics Club</a:t>
            </a:r>
          </a:p>
          <a:p>
            <a:r>
              <a:rPr lang="en-US"/>
              <a:t>	Skills Canada Club</a:t>
            </a:r>
          </a:p>
          <a:p>
            <a:r>
              <a:rPr lang="en-US"/>
              <a:t>	Students can request a club and we will start one!</a:t>
            </a:r>
          </a:p>
          <a:p>
            <a:endParaRPr lang="en-US"/>
          </a:p>
          <a:p>
            <a:r>
              <a:rPr lang="en-US"/>
              <a:t>Sports: after school – “no cut” policy for grade 8s</a:t>
            </a:r>
          </a:p>
          <a:p>
            <a:r>
              <a:rPr lang="en-US"/>
              <a:t>	Volleyball</a:t>
            </a:r>
          </a:p>
          <a:p>
            <a:r>
              <a:rPr lang="en-US"/>
              <a:t>	Basketball</a:t>
            </a:r>
          </a:p>
          <a:p>
            <a:r>
              <a:rPr lang="en-US"/>
              <a:t>	Badminton</a:t>
            </a:r>
          </a:p>
          <a:p>
            <a:r>
              <a:rPr lang="en-US"/>
              <a:t>	Track and Field</a:t>
            </a:r>
          </a:p>
          <a:p>
            <a:r>
              <a:rPr lang="en-US"/>
              <a:t>	Soccer </a:t>
            </a:r>
          </a:p>
          <a:p>
            <a:r>
              <a:rPr lang="en-US"/>
              <a:t>	Mountain Biking</a:t>
            </a:r>
          </a:p>
          <a:p>
            <a:r>
              <a:rPr lang="en-US"/>
              <a:t>	Long Boarding</a:t>
            </a:r>
          </a:p>
          <a:p>
            <a:r>
              <a:rPr lang="en-US"/>
              <a:t>	Running</a:t>
            </a:r>
          </a:p>
          <a:p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317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3412-3567-A466-0308-8BC30369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283" y="589991"/>
            <a:ext cx="8911687" cy="1280890"/>
          </a:xfrm>
        </p:spPr>
        <p:txBody>
          <a:bodyPr/>
          <a:lstStyle/>
          <a:p>
            <a:r>
              <a:rPr lang="en-US"/>
              <a:t>We have an extensive Music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7CE9-2ABE-27A3-49C7-0368AC761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12" y="1436914"/>
            <a:ext cx="9248300" cy="4474308"/>
          </a:xfrm>
        </p:spPr>
        <p:txBody>
          <a:bodyPr>
            <a:noAutofit/>
          </a:bodyPr>
          <a:lstStyle/>
          <a:p>
            <a:r>
              <a:rPr lang="en-US" sz="2400"/>
              <a:t>The Saint Francis music department has been busy this year. Students have been learning foundational music and instrument skills through performing their favorite rock music hits. </a:t>
            </a:r>
          </a:p>
          <a:p>
            <a:r>
              <a:rPr lang="en-US" sz="2400"/>
              <a:t>While learning the fundamentals of their instrument, they are also playing with a band in a fun and positive atmosphere.</a:t>
            </a:r>
          </a:p>
          <a:p>
            <a:endParaRPr lang="en-US" sz="2400"/>
          </a:p>
          <a:p>
            <a:r>
              <a:rPr lang="en-US" sz="2400"/>
              <a:t>We have: music courses as electives and after school music credit courses.</a:t>
            </a:r>
          </a:p>
        </p:txBody>
      </p:sp>
    </p:spTree>
    <p:extLst>
      <p:ext uri="{BB962C8B-B14F-4D97-AF65-F5344CB8AC3E}">
        <p14:creationId xmlns:p14="http://schemas.microsoft.com/office/powerpoint/2010/main" val="200194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F7834-98C6-B24C-84AE-B3432F96A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Expectations of Grade 8s</a:t>
            </a:r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2D038-B76F-4A40-8CA5-56340FC2E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3392" y="2623930"/>
            <a:ext cx="9383408" cy="32872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Wingdings 3" charset="2"/>
              <a:buChar char=""/>
            </a:pPr>
            <a:endParaRPr 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Good attendance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Participation in all aspects of the academic and religious education program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Learning self-advocacy skills such as asking for help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Pro-social behavior and respect for all staff and other students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Excellent sportsmanship on and off the court/field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Good health and hygiene habits- eating, sleeping, body and hand hygiene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Developing of self-regulation skills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Following rules of the school-phone use, hat rule, dressing appropriately, attending classes, keeping up with school-work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endParaRPr 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4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763D0-8011-5F46-8C87-1AC7C693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What does Grade 8 Look Like? 	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230BF-73FD-2E48-B62D-9618F0A77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en-US"/>
              <a:t>Rotating Timetable </a:t>
            </a:r>
          </a:p>
          <a:p>
            <a:r>
              <a:rPr lang="en-US"/>
              <a:t>Most courses are year long</a:t>
            </a:r>
          </a:p>
          <a:p>
            <a:r>
              <a:rPr lang="en-US"/>
              <a:t>In regular years grade 8s have lockers</a:t>
            </a:r>
          </a:p>
          <a:p>
            <a:r>
              <a:rPr lang="en-US"/>
              <a:t>8 classes mean lots of work to keep up with and organize</a:t>
            </a:r>
          </a:p>
          <a:p>
            <a:r>
              <a:rPr lang="en-US"/>
              <a:t>Lunchtime is open and non-restrictive </a:t>
            </a:r>
          </a:p>
          <a:p>
            <a:pPr lvl="1"/>
            <a:r>
              <a:rPr lang="en-US"/>
              <a:t>Cafeteria, Bring a lunch, Walk home, Go off campus</a:t>
            </a:r>
          </a:p>
          <a:p>
            <a:r>
              <a:rPr lang="en-US"/>
              <a:t>Course choices are limited</a:t>
            </a:r>
          </a:p>
          <a:p>
            <a:r>
              <a:rPr lang="en-US"/>
              <a:t>Elective and activity choices are more personal</a:t>
            </a:r>
          </a:p>
          <a:p>
            <a:r>
              <a:rPr lang="en-US"/>
              <a:t>Exams</a:t>
            </a:r>
          </a:p>
          <a:p>
            <a:r>
              <a:rPr lang="en-US"/>
              <a:t>Attendance: Students need to take more independent responsibility for missed time to stay caught up</a:t>
            </a:r>
          </a:p>
        </p:txBody>
      </p:sp>
    </p:spTree>
    <p:extLst>
      <p:ext uri="{BB962C8B-B14F-4D97-AF65-F5344CB8AC3E}">
        <p14:creationId xmlns:p14="http://schemas.microsoft.com/office/powerpoint/2010/main" val="34147009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58115B3793464493BE1530992E65EA" ma:contentTypeVersion="10" ma:contentTypeDescription="Create a new document." ma:contentTypeScope="" ma:versionID="4537e98b4d4131087e87d6925ebd975f">
  <xsd:schema xmlns:xsd="http://www.w3.org/2001/XMLSchema" xmlns:xs="http://www.w3.org/2001/XMLSchema" xmlns:p="http://schemas.microsoft.com/office/2006/metadata/properties" xmlns:ns2="926d184d-3ed1-4000-9119-45985786ec60" targetNamespace="http://schemas.microsoft.com/office/2006/metadata/properties" ma:root="true" ma:fieldsID="38ac6c21db3b88422ec617827c7feb6a" ns2:_="">
    <xsd:import namespace="926d184d-3ed1-4000-9119-45985786e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d184d-3ed1-4000-9119-45985786ec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5C5339-0B3F-4FAC-96BC-A21031ED2AB0}">
  <ds:schemaRefs>
    <ds:schemaRef ds:uri="926d184d-3ed1-4000-9119-45985786ec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EF28631-F39F-4CD6-B396-06CC47DBC1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736C90-B208-4F1D-A0E3-FA80A6E63449}">
  <ds:schemaRefs>
    <ds:schemaRef ds:uri="926d184d-3ed1-4000-9119-45985786ec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Microsoft Office PowerPoint</Application>
  <PresentationFormat>Widescreen</PresentationFormat>
  <Paragraphs>160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Wingdings</vt:lpstr>
      <vt:lpstr>Wingdings 3</vt:lpstr>
      <vt:lpstr>Wisp</vt:lpstr>
      <vt:lpstr>Welcome to Saint Francis of Assisi Catholic Secondary </vt:lpstr>
      <vt:lpstr>PowerPoint Presentation</vt:lpstr>
      <vt:lpstr> To educate children in a Catholic learning environment. Through the sharing of knowledge and Christian values and by celebrating our Catholic faith, students are assisted in developing a personal faith and an understanding and appreciation of self and others. Each child has the opportunity to strive for academic excellence and to reach his or her potential as a life-long learner.   The uniqueness of each child is celebrated.</vt:lpstr>
      <vt:lpstr>Transition to Grade 8 is a Big Deal</vt:lpstr>
      <vt:lpstr>What does Saint Francis of Assisi Catholic Secondary Offer Students?</vt:lpstr>
      <vt:lpstr>PowerPoint Presentation</vt:lpstr>
      <vt:lpstr>We have an extensive Music program</vt:lpstr>
      <vt:lpstr>Expectations of Grade 8s</vt:lpstr>
      <vt:lpstr>What does Grade 8 Look Like?  </vt:lpstr>
      <vt:lpstr>What Courses do Grade 8’s Take?</vt:lpstr>
      <vt:lpstr>PowerPoint Presentation</vt:lpstr>
      <vt:lpstr>Daily Prayer</vt:lpstr>
      <vt:lpstr>Service Learning</vt:lpstr>
      <vt:lpstr>Supports for Grade 8 Students</vt:lpstr>
      <vt:lpstr>Counselling Department:  Ms. Segriff Ms. Moran</vt:lpstr>
      <vt:lpstr>PowerPoint Presentation</vt:lpstr>
      <vt:lpstr>Learning Assistance  with Mrs. Cann</vt:lpstr>
      <vt:lpstr>What does a learning assistance teacher do? </vt:lpstr>
      <vt:lpstr>PowerPoint Presentation</vt:lpstr>
      <vt:lpstr>And Finally….</vt:lpstr>
      <vt:lpstr>How Can Parents Help?</vt:lpstr>
      <vt:lpstr>What you can expect as next steps: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Vanier</dc:title>
  <dc:creator>Katrina Brogdon</dc:creator>
  <cp:lastModifiedBy>Alethea.Wallace</cp:lastModifiedBy>
  <cp:revision>2</cp:revision>
  <dcterms:created xsi:type="dcterms:W3CDTF">2021-03-02T01:38:32Z</dcterms:created>
  <dcterms:modified xsi:type="dcterms:W3CDTF">2024-02-16T15:47:10Z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0x010100C758115B3793464493BE1530992E65EA</vt:lpwstr>
  </property>
</Properties>
</file>